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8"/>
  </p:notesMasterIdLst>
  <p:handoutMasterIdLst>
    <p:handoutMasterId r:id="rId39"/>
  </p:handoutMasterIdLst>
  <p:sldIdLst>
    <p:sldId id="293" r:id="rId2"/>
    <p:sldId id="345" r:id="rId3"/>
    <p:sldId id="316" r:id="rId4"/>
    <p:sldId id="344" r:id="rId5"/>
    <p:sldId id="346" r:id="rId6"/>
    <p:sldId id="347" r:id="rId7"/>
    <p:sldId id="348" r:id="rId8"/>
    <p:sldId id="298" r:id="rId9"/>
    <p:sldId id="349" r:id="rId10"/>
    <p:sldId id="350" r:id="rId11"/>
    <p:sldId id="351" r:id="rId12"/>
    <p:sldId id="352" r:id="rId13"/>
    <p:sldId id="354" r:id="rId14"/>
    <p:sldId id="356" r:id="rId15"/>
    <p:sldId id="294" r:id="rId16"/>
    <p:sldId id="355" r:id="rId17"/>
    <p:sldId id="362" r:id="rId18"/>
    <p:sldId id="357" r:id="rId19"/>
    <p:sldId id="363" r:id="rId20"/>
    <p:sldId id="364" r:id="rId21"/>
    <p:sldId id="358" r:id="rId22"/>
    <p:sldId id="359" r:id="rId23"/>
    <p:sldId id="360" r:id="rId24"/>
    <p:sldId id="361" r:id="rId25"/>
    <p:sldId id="366" r:id="rId26"/>
    <p:sldId id="365" r:id="rId27"/>
    <p:sldId id="307" r:id="rId28"/>
    <p:sldId id="367" r:id="rId29"/>
    <p:sldId id="368" r:id="rId30"/>
    <p:sldId id="369" r:id="rId31"/>
    <p:sldId id="370" r:id="rId32"/>
    <p:sldId id="371" r:id="rId33"/>
    <p:sldId id="372" r:id="rId34"/>
    <p:sldId id="312" r:id="rId35"/>
    <p:sldId id="313" r:id="rId36"/>
    <p:sldId id="2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15968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625" autoAdjust="0"/>
  </p:normalViewPr>
  <p:slideViewPr>
    <p:cSldViewPr>
      <p:cViewPr>
        <p:scale>
          <a:sx n="75" d="100"/>
          <a:sy n="75" d="100"/>
        </p:scale>
        <p:origin x="974" y="2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67D8E-05D5-4DB1-AE99-6A9C7E617402}" type="datetimeFigureOut">
              <a:rPr lang="en-US" smtClean="0"/>
              <a:pPr/>
              <a:t>1/26/2020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3AF0D-920A-4FA4-80EE-755CB6863D2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B466-4927-43F8-9A44-BA9B184DB76E}" type="datetimeFigureOut">
              <a:rPr lang="en-US" smtClean="0"/>
              <a:pPr/>
              <a:t>1/26/2020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FB2A4-2793-49AB-BF98-2F51B391858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31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0720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5894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9808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7886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1623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4433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8008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6878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8926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53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55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7830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000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9873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996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7945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396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445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45959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627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097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0292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275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8935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5583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87945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92166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29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590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9492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966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386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511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5B0E-F720-442B-BCA6-D2E0184716A9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2FF-0941-46B3-97CD-1DD08866755F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9CA8-9ECC-4DF5-A706-953404DEE9FA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BF3B-F046-405D-93C3-9E7EF7C7F24D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5401-F94A-4DBA-8E51-73CC5054C9F1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F58E-2AAB-4589-B953-E8BE79205669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625-D5F4-4EAD-BFE7-6A223958261A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E04F-3D77-459B-82CB-FCDE90B4768C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4A24-0C19-4848-84B1-5E39F12F7855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EE92-5729-4D9D-9942-777B80A00BE2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28D4-EAF7-4AF2-B8D5-6064E874B1E2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CF69-D64E-4D91-9577-547323700753}" type="datetime1">
              <a:rPr lang="en-US" smtClean="0"/>
              <a:pPr/>
              <a:t>1/26/2020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push dir="u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video" Target="../media/media1.mp4"/><Relationship Id="rId7" Type="http://schemas.microsoft.com/office/2007/relationships/hdphoto" Target="../media/hdphoto2.wdp"/><Relationship Id="rId2" Type="http://schemas.microsoft.com/office/2007/relationships/media" Target="../media/media1.mp4"/><Relationship Id="rId1" Type="http://schemas.openxmlformats.org/officeDocument/2006/relationships/tags" Target="../tags/tag2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image" Target="../media/image19.gi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3C51D8-03ED-4481-822F-ADED2188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E89A0EB0-B85E-4D8B-B8FF-F8FD34FC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12192000" cy="77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816DAE-254D-4317-A805-485898D87A01}"/>
              </a:ext>
            </a:extLst>
          </p:cNvPr>
          <p:cNvSpPr/>
          <p:nvPr/>
        </p:nvSpPr>
        <p:spPr>
          <a:xfrm>
            <a:off x="1523999" y="45798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600" spc="3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TRIVIA</a:t>
            </a:r>
            <a:r>
              <a:rPr lang="en-AU" sz="9600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en-AU" sz="96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NIGHT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9A66D-43D2-4569-B20F-F671F7325D5B}"/>
              </a:ext>
            </a:extLst>
          </p:cNvPr>
          <p:cNvSpPr txBox="1"/>
          <p:nvPr/>
        </p:nvSpPr>
        <p:spPr>
          <a:xfrm>
            <a:off x="3205516" y="2154179"/>
            <a:ext cx="578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Bernard MT Condensed" pitchFamily="18" charset="0"/>
              </a:rPr>
              <a:t>Get your answer sheet from the host to join in.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54A86B-BC9E-423A-BF99-539CF531B0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6103281"/>
            <a:ext cx="2599928" cy="6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307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3) Normandy is a part of which country?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4) On a netball team there are 7 positions. How many positions have the word "Goal" in their names?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768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5) In what year did the following stories hit the news - Osama Bin Laden is killed, Prince William married Kate Middleton, Steve Jobs passed away?</a:t>
            </a:r>
            <a:endParaRPr lang="en-US" sz="7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149080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6) What song by what band starts with the line "When I find myself in times of trouble, Mother Mary comes to me".?</a:t>
            </a:r>
            <a:endParaRPr lang="en-US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796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7) Excluding dwarf planets, our solar system has a total of 8 planets. If you placed them in alphabetical order, what would be the last two planets?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8) What chocolate-covered wafer bar was originally launched in 1935 as “Rowntree's Chocolate Crisp”?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886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9) By definition, baby back ribs come from what animal? 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10) Who received an Oscar nomination for her performance as Mexican painter Frida Kahlo in the 2002 biopic Frida?   </a:t>
            </a:r>
            <a:endParaRPr lang="en-US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070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11) Which retired U.S hall of fame tennis player who is known for his confrontational on-court behavior that often landed him in trouble with tennis authorities?</a:t>
            </a:r>
            <a:endParaRPr lang="en-AU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12) By what nickname was the late Koby Bryant often called?</a:t>
            </a:r>
            <a:endParaRPr lang="en-AU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947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96688" y="-7611"/>
            <a:ext cx="12457384" cy="857260"/>
          </a:xfrm>
          <a:prstGeom prst="roundRect">
            <a:avLst/>
          </a:prstGeom>
          <a:solidFill>
            <a:schemeClr val="accent5">
              <a:lumMod val="50000"/>
              <a:alpha val="65882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3200" b="1" spc="300" dirty="0">
                <a:solidFill>
                  <a:schemeClr val="bg1"/>
                </a:solidFill>
                <a:latin typeface="AlternateGothic2 BT" panose="020B0608020202050204" pitchFamily="34" charset="0"/>
              </a:rPr>
              <a:t>Celebrity Caricatures</a:t>
            </a:r>
            <a:endParaRPr lang="en-AU" sz="3200" b="1" spc="300" dirty="0">
              <a:solidFill>
                <a:schemeClr val="bg1"/>
              </a:solidFill>
              <a:latin typeface="AlternateGothic2 BT" panose="020B060802020205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7B150B-5582-44DE-B3B8-485813C7EBB6}"/>
              </a:ext>
            </a:extLst>
          </p:cNvPr>
          <p:cNvSpPr txBox="1"/>
          <p:nvPr/>
        </p:nvSpPr>
        <p:spPr>
          <a:xfrm>
            <a:off x="679830" y="3503320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1.__________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9C2AAB-481C-4C87-B420-8B1961CDDC55}"/>
              </a:ext>
            </a:extLst>
          </p:cNvPr>
          <p:cNvSpPr txBox="1"/>
          <p:nvPr/>
        </p:nvSpPr>
        <p:spPr>
          <a:xfrm>
            <a:off x="2965998" y="3507929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2.__________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1A29B8-7817-4C44-9A94-2D8448D3EC8C}"/>
              </a:ext>
            </a:extLst>
          </p:cNvPr>
          <p:cNvSpPr txBox="1"/>
          <p:nvPr/>
        </p:nvSpPr>
        <p:spPr>
          <a:xfrm>
            <a:off x="7538334" y="3509392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4.__________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AA12BA-28B1-4A26-B4B4-7406913D78A6}"/>
              </a:ext>
            </a:extLst>
          </p:cNvPr>
          <p:cNvSpPr txBox="1"/>
          <p:nvPr/>
        </p:nvSpPr>
        <p:spPr>
          <a:xfrm>
            <a:off x="9824503" y="3498481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5.__________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6270AF-BBE2-4EA5-ACD3-3373BF00824A}"/>
              </a:ext>
            </a:extLst>
          </p:cNvPr>
          <p:cNvSpPr txBox="1"/>
          <p:nvPr/>
        </p:nvSpPr>
        <p:spPr>
          <a:xfrm>
            <a:off x="679830" y="637203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6.__________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DF9016-039A-4E40-B088-4482FEA15A2E}"/>
              </a:ext>
            </a:extLst>
          </p:cNvPr>
          <p:cNvSpPr txBox="1"/>
          <p:nvPr/>
        </p:nvSpPr>
        <p:spPr>
          <a:xfrm>
            <a:off x="2951642" y="637203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7.__________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94196E-EF74-4991-A513-31DF5C88D39C}"/>
              </a:ext>
            </a:extLst>
          </p:cNvPr>
          <p:cNvSpPr txBox="1"/>
          <p:nvPr/>
        </p:nvSpPr>
        <p:spPr>
          <a:xfrm>
            <a:off x="5223454" y="637203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8.__________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891B7F-5DE9-4FF8-BCD4-20C5B3E413DF}"/>
              </a:ext>
            </a:extLst>
          </p:cNvPr>
          <p:cNvSpPr txBox="1"/>
          <p:nvPr/>
        </p:nvSpPr>
        <p:spPr>
          <a:xfrm>
            <a:off x="7495266" y="637203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9.__________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612FF3-D5A8-4686-9032-6569C0AA0081}"/>
              </a:ext>
            </a:extLst>
          </p:cNvPr>
          <p:cNvSpPr txBox="1"/>
          <p:nvPr/>
        </p:nvSpPr>
        <p:spPr>
          <a:xfrm>
            <a:off x="9767077" y="6340964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10._________</a:t>
            </a:r>
          </a:p>
        </p:txBody>
      </p:sp>
      <p:sp>
        <p:nvSpPr>
          <p:cNvPr id="2" name="AutoShape 2" descr="Image result for Jimi Hendrix">
            <a:extLst>
              <a:ext uri="{FF2B5EF4-FFF2-40B4-BE49-F238E27FC236}">
                <a16:creationId xmlns:a16="http://schemas.microsoft.com/office/drawing/2014/main" id="{25D4CD7D-4F8A-4A7F-8567-B0F78D1201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A63E022-F573-4D7F-B4E8-DB5CDE8633B8}"/>
              </a:ext>
            </a:extLst>
          </p:cNvPr>
          <p:cNvSpPr txBox="1"/>
          <p:nvPr/>
        </p:nvSpPr>
        <p:spPr>
          <a:xfrm>
            <a:off x="5252166" y="3513733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3.__________</a:t>
            </a:r>
          </a:p>
        </p:txBody>
      </p:sp>
      <p:pic>
        <p:nvPicPr>
          <p:cNvPr id="1048" name="Picture 24" descr="Image result for celebrity caricatures&quot;">
            <a:extLst>
              <a:ext uri="{FF2B5EF4-FFF2-40B4-BE49-F238E27FC236}">
                <a16:creationId xmlns:a16="http://schemas.microsoft.com/office/drawing/2014/main" id="{57A2E7DA-BA87-4561-AEE5-F8A908748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5901"/>
          <a:stretch/>
        </p:blipFill>
        <p:spPr bwMode="auto">
          <a:xfrm>
            <a:off x="528118" y="1131507"/>
            <a:ext cx="1915878" cy="2223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17A13030-E11D-4A45-9762-ADA3E0786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4" b="5846"/>
          <a:stretch/>
        </p:blipFill>
        <p:spPr bwMode="auto">
          <a:xfrm>
            <a:off x="2797975" y="1137907"/>
            <a:ext cx="1930347" cy="2220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Nick Cave Celebrity Caricatures Funny">
            <a:extLst>
              <a:ext uri="{FF2B5EF4-FFF2-40B4-BE49-F238E27FC236}">
                <a16:creationId xmlns:a16="http://schemas.microsoft.com/office/drawing/2014/main" id="{CFC1A35F-BACE-4414-9FDC-33208BCBC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r="4084"/>
          <a:stretch/>
        </p:blipFill>
        <p:spPr bwMode="auto">
          <a:xfrm>
            <a:off x="5082301" y="1137907"/>
            <a:ext cx="1930347" cy="2225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Image result for brad pitt caricature&quot;">
            <a:extLst>
              <a:ext uri="{FF2B5EF4-FFF2-40B4-BE49-F238E27FC236}">
                <a16:creationId xmlns:a16="http://schemas.microsoft.com/office/drawing/2014/main" id="{A96503D7-B63F-472B-A1F2-A67A0FA56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9" r="21241" b="22708"/>
          <a:stretch/>
        </p:blipFill>
        <p:spPr bwMode="auto">
          <a:xfrm>
            <a:off x="7366627" y="1131507"/>
            <a:ext cx="1915878" cy="2227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Samuel jackson Celebrity Caricatures Funny">
            <a:extLst>
              <a:ext uri="{FF2B5EF4-FFF2-40B4-BE49-F238E27FC236}">
                <a16:creationId xmlns:a16="http://schemas.microsoft.com/office/drawing/2014/main" id="{FADBAABF-2B5B-4B51-BCFC-BF52A6853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r="13624"/>
          <a:stretch/>
        </p:blipFill>
        <p:spPr bwMode="auto">
          <a:xfrm>
            <a:off x="528118" y="4045700"/>
            <a:ext cx="1915878" cy="2237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Shakira Celebrity Caricatures Funny">
            <a:extLst>
              <a:ext uri="{FF2B5EF4-FFF2-40B4-BE49-F238E27FC236}">
                <a16:creationId xmlns:a16="http://schemas.microsoft.com/office/drawing/2014/main" id="{2ACE8161-6EF6-475F-B734-D3CC3B029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3"/>
          <a:stretch/>
        </p:blipFill>
        <p:spPr bwMode="auto">
          <a:xfrm>
            <a:off x="9636485" y="1134764"/>
            <a:ext cx="1915878" cy="2231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Snoop dogg Celebrity Caricatures Funny">
            <a:extLst>
              <a:ext uri="{FF2B5EF4-FFF2-40B4-BE49-F238E27FC236}">
                <a16:creationId xmlns:a16="http://schemas.microsoft.com/office/drawing/2014/main" id="{8C541090-03A0-46E1-8137-208B342CB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r="13773" b="7160"/>
          <a:stretch/>
        </p:blipFill>
        <p:spPr bwMode="auto">
          <a:xfrm>
            <a:off x="7350348" y="4017240"/>
            <a:ext cx="1930347" cy="2265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Image result for Scarlett Johansson caricature&quot;">
            <a:extLst>
              <a:ext uri="{FF2B5EF4-FFF2-40B4-BE49-F238E27FC236}">
                <a16:creationId xmlns:a16="http://schemas.microsoft.com/office/drawing/2014/main" id="{5888A5D7-F9B7-4140-8E52-39C4D2FEA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4"/>
          <a:stretch/>
        </p:blipFill>
        <p:spPr bwMode="auto">
          <a:xfrm>
            <a:off x="2792549" y="4039340"/>
            <a:ext cx="1930347" cy="2243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1DAF40B5-A0C6-4189-959A-B34ED86A4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9"/>
          <a:stretch/>
        </p:blipFill>
        <p:spPr bwMode="auto">
          <a:xfrm>
            <a:off x="5071449" y="4027544"/>
            <a:ext cx="1930346" cy="2247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Image result for Gwyneth Paltrow caricature&quot;">
            <a:extLst>
              <a:ext uri="{FF2B5EF4-FFF2-40B4-BE49-F238E27FC236}">
                <a16:creationId xmlns:a16="http://schemas.microsoft.com/office/drawing/2014/main" id="{996FC142-1851-4411-BFFD-8A6E1DBCD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7"/>
          <a:stretch/>
        </p:blipFill>
        <p:spPr bwMode="auto">
          <a:xfrm>
            <a:off x="9629250" y="4017240"/>
            <a:ext cx="1930347" cy="2275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65823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1) China has only one time zone.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True or False.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2) Augustus was the first emperor of the Roman Empire.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83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3) The bone on your heal is the hardest part of a human body.</a:t>
            </a:r>
            <a:endParaRPr lang="en-US" sz="7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True or False.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4) A coffee taster from London has had his tongue insured for £10 million.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684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5) In World War II, Germany tried to collapse the British economy by dropping millions of counterfeit bills over London. </a:t>
            </a:r>
            <a:endParaRPr lang="en-US" sz="7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True or False.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6) Deoxygenated blood is blue.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301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7) The first male to survive a trip down </a:t>
            </a:r>
            <a:r>
              <a:rPr lang="en-US" sz="4000" dirty="0" err="1"/>
              <a:t>Niagra</a:t>
            </a:r>
            <a:r>
              <a:rPr lang="en-US" sz="4000" dirty="0"/>
              <a:t> falls in a barrel later died from injuries caused by slipping on an orange peel.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True or False.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8) Only 4 percent of Americans surveyed consider themselves less intelligent than average.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429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1)  In Billy Joel's song "Piano Man", who or what is the old man making love to?</a:t>
            </a:r>
            <a:endParaRPr lang="en-US" sz="6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2) What word starting with V can mean 'word for word'?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724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9) Lobsters have their teeth in their stomach.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True or False.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10) Statistically speaking, you are more likely to die from a dog attack then a shark attack.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840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0" y="134869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1) What modern country was called Hispania Lusitania by the Romans -  Spain, Portugal, Italy or Israel?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2) What name is given to the passenger seat on a motorcycle?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253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3) Adventurer Marco Polo famously lived in which European city?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4) Edward Smith was the captain of which ship?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346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5) What is the largest river in the world by volume?</a:t>
            </a:r>
            <a:endParaRPr lang="en-US" sz="6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6) What three words are missing from the Cool Runnings line "Feel the Rhythm! Feel the Rhyme! ___ __ __, it's bobsled time! Cool Runnings!"?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544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7) What monetary unit is shared by Mexico, Argentina, Chile, &amp; Colombia?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8) Which continent has the larger population; Europe, Africa or North America?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747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204640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9) Who pulled the sword 'Excalibur' from the stone?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10) What generation was born between the years 1977 &amp; 1995?</a:t>
            </a:r>
            <a:endParaRPr lang="en-A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24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11) A substance is said to be alkaline if it has a ph. value above what number?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3.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12) Chinese New Year is upon us. What animal is this year's symbol of Chinese New Year? </a:t>
            </a:r>
            <a:endParaRPr lang="en-A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557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96688" y="-14422"/>
            <a:ext cx="12457384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spc="300" dirty="0">
                <a:solidFill>
                  <a:schemeClr val="bg1"/>
                </a:solidFill>
                <a:latin typeface="AlternateGothic2 BT" panose="020B0608020202050204" pitchFamily="34" charset="0"/>
              </a:rPr>
              <a:t>Name the Songs &amp; Artists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C996C3-C5DA-4E9D-93B5-87A155BDC853}"/>
              </a:ext>
            </a:extLst>
          </p:cNvPr>
          <p:cNvSpPr/>
          <p:nvPr/>
        </p:nvSpPr>
        <p:spPr>
          <a:xfrm>
            <a:off x="-96688" y="6114554"/>
            <a:ext cx="12385376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00" b="1" spc="300" dirty="0">
              <a:solidFill>
                <a:schemeClr val="accent6">
                  <a:lumMod val="75000"/>
                </a:schemeClr>
              </a:solidFill>
              <a:latin typeface="AlternateGothic2 BT" panose="020B0608020202050204" pitchFamily="34" charset="0"/>
            </a:endParaRPr>
          </a:p>
        </p:txBody>
      </p:sp>
      <p:pic>
        <p:nvPicPr>
          <p:cNvPr id="11" name="Picture 10" descr="TriviaHead.png">
            <a:extLst>
              <a:ext uri="{FF2B5EF4-FFF2-40B4-BE49-F238E27FC236}">
                <a16:creationId xmlns:a16="http://schemas.microsoft.com/office/drawing/2014/main" id="{25123615-3F55-4DBC-8DB8-3130FEA8C48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38678" y="6215083"/>
            <a:ext cx="2571768" cy="5938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22D6DF-FFD0-4720-B4F7-1779084530FF}"/>
              </a:ext>
            </a:extLst>
          </p:cNvPr>
          <p:cNvSpPr/>
          <p:nvPr/>
        </p:nvSpPr>
        <p:spPr>
          <a:xfrm>
            <a:off x="4545631" y="802285"/>
            <a:ext cx="295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AU" dirty="0">
                <a:latin typeface="Berlin Sans FB Demi" pitchFamily="34" charset="0"/>
              </a:rPr>
              <a:t>(Click picture to play) </a:t>
            </a:r>
          </a:p>
        </p:txBody>
      </p:sp>
      <p:pic>
        <p:nvPicPr>
          <p:cNvPr id="6" name="Music Round - Go is the word!">
            <a:hlinkClick r:id="" action="ppaction://media"/>
            <a:extLst>
              <a:ext uri="{FF2B5EF4-FFF2-40B4-BE49-F238E27FC236}">
                <a16:creationId xmlns:a16="http://schemas.microsoft.com/office/drawing/2014/main" id="{E5A43A14-18CE-4AF6-B547-0A4F77FDEDE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47528" y="1409305"/>
            <a:ext cx="8856984" cy="4323995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4099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1) Where in the human body is the amygdala?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2) What inner tube connects your middle ear to the </a:t>
            </a:r>
            <a:r>
              <a:rPr lang="en-US" sz="4000" dirty="0" err="1"/>
              <a:t>the</a:t>
            </a:r>
            <a:r>
              <a:rPr lang="en-US" sz="4000" dirty="0"/>
              <a:t> upper throat and the back of the nasal cavity?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607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0" y="1365265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3) Machu Picchu is found in which South American country?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4) What does the H stand for in VHF?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406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3) Blathers, Charlotte and Fagin are characters from which Charles Dickens tale?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4) What is the culinary term for the foot of a pig?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813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5) What is the name of the man behind the character Borat?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6) Which word of French origin means 'a broad, well-paved thoroughfare'?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665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7) What is the name of the root spice often used to </a:t>
            </a:r>
            <a:r>
              <a:rPr lang="en-US" sz="4000" dirty="0" err="1"/>
              <a:t>flavour</a:t>
            </a:r>
            <a:r>
              <a:rPr lang="en-US" sz="4000" dirty="0"/>
              <a:t> sushi?</a:t>
            </a:r>
            <a:endParaRPr lang="en-US" sz="6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8) What are the names of the two bones that connect to your knee's? (one point each)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519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9) In which country will you find The Pyramid of the Sun and the Mayan remains?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10) What is the boiling point of water in degrees Fahrenheit?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713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11) At what time in the </a:t>
            </a:r>
            <a:r>
              <a:rPr lang="en-US" sz="3600" dirty="0" err="1"/>
              <a:t>Uk</a:t>
            </a:r>
            <a:r>
              <a:rPr lang="en-US" sz="3600" dirty="0"/>
              <a:t> on the 31 January 2020 did the UK official depart from the European Union?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4.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66278" y="4077072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12) What is the name of the song and artist that took the most recent Triple J Hottest 100?</a:t>
            </a:r>
            <a:endParaRPr lang="en-AU" sz="6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184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lated image">
            <a:extLst>
              <a:ext uri="{FF2B5EF4-FFF2-40B4-BE49-F238E27FC236}">
                <a16:creationId xmlns:a16="http://schemas.microsoft.com/office/drawing/2014/main" id="{1CD53912-3D50-4A94-BB33-3F408EB41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68696" y="-14422"/>
            <a:ext cx="12529392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Jackpot Question!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A598AA-270E-4C6D-B532-5BA1E5D8651B}"/>
              </a:ext>
            </a:extLst>
          </p:cNvPr>
          <p:cNvSpPr/>
          <p:nvPr/>
        </p:nvSpPr>
        <p:spPr>
          <a:xfrm>
            <a:off x="751516" y="2564904"/>
            <a:ext cx="5201773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Q) What vegetable is the national emblem of Wales?</a:t>
            </a:r>
            <a:endParaRPr lang="en-AU" sz="4800" dirty="0">
              <a:solidFill>
                <a:schemeClr val="bg1"/>
              </a:solidFill>
            </a:endParaRPr>
          </a:p>
        </p:txBody>
      </p:sp>
      <p:pic>
        <p:nvPicPr>
          <p:cNvPr id="3076" name="Picture 4" descr="Image result for wales dragon&quot;">
            <a:extLst>
              <a:ext uri="{FF2B5EF4-FFF2-40B4-BE49-F238E27FC236}">
                <a16:creationId xmlns:a16="http://schemas.microsoft.com/office/drawing/2014/main" id="{5C9B60C4-155B-466C-9982-5FEC316E0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05" y="1621964"/>
            <a:ext cx="4878389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0355905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1991545" y="3025537"/>
            <a:ext cx="10200456" cy="1638345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2) How many islands does Fiji have?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96688" y="-14422"/>
            <a:ext cx="12457384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TIE BREAKERs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-10686" y="1142583"/>
            <a:ext cx="10499174" cy="1638345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1) In what year did Charles Darwin release the book the Origin of Species?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562204CB-7605-4425-AFF3-F40B4FC9003E}"/>
              </a:ext>
            </a:extLst>
          </p:cNvPr>
          <p:cNvSpPr/>
          <p:nvPr/>
        </p:nvSpPr>
        <p:spPr>
          <a:xfrm>
            <a:off x="-10686" y="5022172"/>
            <a:ext cx="10678686" cy="163834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3) How many total episodes aired of the Fox sitcom Married… With Children?</a:t>
            </a:r>
            <a:endParaRPr lang="en-A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075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1CD2271A-5CF9-43F5-86A5-CFD38772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5439CD4-936A-4FC8-A612-26742A7A02FC}"/>
              </a:ext>
            </a:extLst>
          </p:cNvPr>
          <p:cNvSpPr/>
          <p:nvPr/>
        </p:nvSpPr>
        <p:spPr>
          <a:xfrm>
            <a:off x="2711624" y="4221088"/>
            <a:ext cx="720080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66562" name="Picture 2" descr="http://misroom2.wikispaces.com/file/view/dot_waving_ha.gif/202245480/172x159/dot_waving_ha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1464" y="3614758"/>
            <a:ext cx="2971800" cy="2743201"/>
          </a:xfrm>
          <a:prstGeom prst="rect">
            <a:avLst/>
          </a:prstGeom>
          <a:noFill/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F16130-8C81-444A-B979-8B842B46AA60}"/>
              </a:ext>
            </a:extLst>
          </p:cNvPr>
          <p:cNvSpPr/>
          <p:nvPr/>
        </p:nvSpPr>
        <p:spPr>
          <a:xfrm>
            <a:off x="-96688" y="6114554"/>
            <a:ext cx="12385376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00" b="1" spc="300" dirty="0">
              <a:solidFill>
                <a:schemeClr val="accent6">
                  <a:lumMod val="75000"/>
                </a:schemeClr>
              </a:solidFill>
              <a:latin typeface="AlternateGothic2 BT" panose="020B0608020202050204" pitchFamily="34" charset="0"/>
            </a:endParaRPr>
          </a:p>
        </p:txBody>
      </p:sp>
      <p:pic>
        <p:nvPicPr>
          <p:cNvPr id="14" name="Picture 13" descr="TriviaHea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81554" y="6215082"/>
            <a:ext cx="2357454" cy="544364"/>
          </a:xfrm>
          <a:prstGeom prst="rect">
            <a:avLst/>
          </a:prstGeom>
        </p:spPr>
      </p:pic>
      <p:sp>
        <p:nvSpPr>
          <p:cNvPr id="13" name="TextBox 11"/>
          <p:cNvSpPr txBox="1"/>
          <p:nvPr/>
        </p:nvSpPr>
        <p:spPr>
          <a:xfrm>
            <a:off x="1524000" y="28572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Thanks for playing!</a:t>
            </a:r>
            <a:endParaRPr lang="en-AU" sz="6000" b="1" spc="300" dirty="0">
              <a:latin typeface="Cooper Blac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4248" y="1830785"/>
            <a:ext cx="5072066" cy="156966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4800" spc="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Book now for next week! 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5) Blue Moon &amp; Hopelessly Devoted to You are songs from which film musical?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6) Rock Lobster &amp; Love Shack are both hits by which band? 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320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7)  Which British celebrity chef is the proprietor of The Fat Duck in Berkshire?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8) What term is given to the result of 'length times width times height' of a rectangular prism?  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667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9) Nicolas Cage starred opposite which former James Bond actor in the 1996 film The Rock?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11338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10) Canada has land borders with how many other countries?</a:t>
            </a:r>
            <a:endParaRPr lang="en-AU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077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11) What is the name of the brewery Peter Griffin works at in the TV show Family Guy?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1.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12) With a total of 7 major victories to her name, Karrie Webb is one of the most successful Australian players of all time in which sport?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457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" y="342405"/>
            <a:ext cx="12192000" cy="651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rst ever superman&quot;">
            <a:extLst>
              <a:ext uri="{FF2B5EF4-FFF2-40B4-BE49-F238E27FC236}">
                <a16:creationId xmlns:a16="http://schemas.microsoft.com/office/drawing/2014/main" id="{5BE4CCC6-ABF9-4E05-94B2-7191E8E5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18" y="842838"/>
            <a:ext cx="12219424" cy="603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168696" y="-14422"/>
            <a:ext cx="12529392" cy="857260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BONUS QUESTION.</a:t>
            </a:r>
            <a:endParaRPr lang="en-AU" sz="4000" b="1" spc="300" dirty="0">
              <a:latin typeface="Cooper Black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13D7E-5AEA-44E3-83A8-247991CC4550}"/>
              </a:ext>
            </a:extLst>
          </p:cNvPr>
          <p:cNvSpPr/>
          <p:nvPr/>
        </p:nvSpPr>
        <p:spPr>
          <a:xfrm>
            <a:off x="-78474" y="4725144"/>
            <a:ext cx="12374560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Q) In what year did Superman first appear in a comic book?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45334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CF76F81-BA8D-4A1F-9356-75C409BF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075275F7-DE8A-4238-BBD3-19341AA2044C}"/>
              </a:ext>
            </a:extLst>
          </p:cNvPr>
          <p:cNvSpPr/>
          <p:nvPr/>
        </p:nvSpPr>
        <p:spPr>
          <a:xfrm>
            <a:off x="3928" y="1369008"/>
            <a:ext cx="11080344" cy="2088232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1) The three holy cities of Islam, to which pilgrimage should be made are Medina, Jerusalem, and where?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B36A4A-6A82-4D15-9C27-696CCC82CAE6}"/>
              </a:ext>
            </a:extLst>
          </p:cNvPr>
          <p:cNvSpPr/>
          <p:nvPr/>
        </p:nvSpPr>
        <p:spPr>
          <a:xfrm>
            <a:off x="-240704" y="-14422"/>
            <a:ext cx="12673408" cy="923142"/>
          </a:xfrm>
          <a:prstGeom prst="roundRect">
            <a:avLst/>
          </a:prstGeom>
          <a:solidFill>
            <a:srgbClr val="2159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AlternateGothic2 BT" panose="020B0608020202050204" pitchFamily="34" charset="0"/>
              </a:rPr>
              <a:t>Round 2.          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D0B16AF-BA37-4B12-94E3-EB186186D8BA}"/>
              </a:ext>
            </a:extLst>
          </p:cNvPr>
          <p:cNvSpPr/>
          <p:nvPr/>
        </p:nvSpPr>
        <p:spPr>
          <a:xfrm>
            <a:off x="1039648" y="4099268"/>
            <a:ext cx="11152352" cy="2187856"/>
          </a:xfrm>
          <a:prstGeom prst="snip2DiagRect">
            <a:avLst/>
          </a:prstGeom>
          <a:solidFill>
            <a:srgbClr val="215968">
              <a:alpha val="72157"/>
            </a:srgb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2) In geometry, what is a polygon with seven sides and seven angles called? 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297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87251</TotalTime>
  <Words>1276</Words>
  <Application>Microsoft Office PowerPoint</Application>
  <PresentationFormat>Widescreen</PresentationFormat>
  <Paragraphs>147</Paragraphs>
  <Slides>36</Slides>
  <Notes>35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AlternateGothic2 BT</vt:lpstr>
      <vt:lpstr>Arial</vt:lpstr>
      <vt:lpstr>Berlin Sans FB Demi</vt:lpstr>
      <vt:lpstr>Bernard MT Condensed</vt:lpstr>
      <vt:lpstr>Britannic Bold</vt:lpstr>
      <vt:lpstr>Calibri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Office07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Elsley</dc:creator>
  <cp:lastModifiedBy>John Elsley</cp:lastModifiedBy>
  <cp:revision>1105</cp:revision>
  <dcterms:created xsi:type="dcterms:W3CDTF">2015-05-02T04:40:28Z</dcterms:created>
  <dcterms:modified xsi:type="dcterms:W3CDTF">2020-02-02T22:44:21Z</dcterms:modified>
</cp:coreProperties>
</file>