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21"/>
  </p:notesMasterIdLst>
  <p:handoutMasterIdLst>
    <p:handoutMasterId r:id="rId22"/>
  </p:handoutMasterIdLst>
  <p:sldIdLst>
    <p:sldId id="268" r:id="rId2"/>
    <p:sldId id="274" r:id="rId3"/>
    <p:sldId id="273" r:id="rId4"/>
    <p:sldId id="287" r:id="rId5"/>
    <p:sldId id="272" r:id="rId6"/>
    <p:sldId id="256" r:id="rId7"/>
    <p:sldId id="275" r:id="rId8"/>
    <p:sldId id="288" r:id="rId9"/>
    <p:sldId id="259" r:id="rId10"/>
    <p:sldId id="276" r:id="rId11"/>
    <p:sldId id="289" r:id="rId12"/>
    <p:sldId id="290" r:id="rId13"/>
    <p:sldId id="278" r:id="rId14"/>
    <p:sldId id="283" r:id="rId15"/>
    <p:sldId id="292" r:id="rId16"/>
    <p:sldId id="291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165" autoAdjust="0"/>
  </p:normalViewPr>
  <p:slideViewPr>
    <p:cSldViewPr>
      <p:cViewPr varScale="1">
        <p:scale>
          <a:sx n="64" d="100"/>
          <a:sy n="64" d="100"/>
        </p:scale>
        <p:origin x="154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67D8E-05D5-4DB1-AE99-6A9C7E617402}" type="datetimeFigureOut">
              <a:rPr lang="en-US" smtClean="0"/>
              <a:pPr/>
              <a:t>6/12/2017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3AF0D-920A-4FA4-80EE-755CB6863D24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B466-4927-43F8-9A44-BA9B184DB76E}" type="datetimeFigureOut">
              <a:rPr lang="en-US" smtClean="0"/>
              <a:pPr/>
              <a:t>6/12/2017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FB2A4-2793-49AB-BF98-2F51B391858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5B0E-F720-442B-BCA6-D2E0184716A9}" type="datetime1">
              <a:rPr lang="en-US" smtClean="0"/>
              <a:pPr/>
              <a:t>6/12/2017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2FF-0941-46B3-97CD-1DD08866755F}" type="datetime1">
              <a:rPr lang="en-US" smtClean="0"/>
              <a:pPr/>
              <a:t>6/12/2017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9CA8-9ECC-4DF5-A706-953404DEE9FA}" type="datetime1">
              <a:rPr lang="en-US" smtClean="0"/>
              <a:pPr/>
              <a:t>6/12/2017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BF3B-F046-405D-93C3-9E7EF7C7F24D}" type="datetime1">
              <a:rPr lang="en-US" smtClean="0"/>
              <a:pPr/>
              <a:t>6/12/2017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5401-F94A-4DBA-8E51-73CC5054C9F1}" type="datetime1">
              <a:rPr lang="en-US" smtClean="0"/>
              <a:pPr/>
              <a:t>6/12/2017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F58E-2AAB-4589-B953-E8BE79205669}" type="datetime1">
              <a:rPr lang="en-US" smtClean="0"/>
              <a:pPr/>
              <a:t>6/12/2017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625-D5F4-4EAD-BFE7-6A223958261A}" type="datetime1">
              <a:rPr lang="en-US" smtClean="0"/>
              <a:pPr/>
              <a:t>6/12/2017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E04F-3D77-459B-82CB-FCDE90B4768C}" type="datetime1">
              <a:rPr lang="en-US" smtClean="0"/>
              <a:pPr/>
              <a:t>6/12/2017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4A24-0C19-4848-84B1-5E39F12F7855}" type="datetime1">
              <a:rPr lang="en-US" smtClean="0"/>
              <a:pPr/>
              <a:t>6/12/2017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EE92-5729-4D9D-9942-777B80A00BE2}" type="datetime1">
              <a:rPr lang="en-US" smtClean="0"/>
              <a:pPr/>
              <a:t>6/12/2017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28D4-EAF7-4AF2-B8D5-6064E874B1E2}" type="datetime1">
              <a:rPr lang="en-US" smtClean="0"/>
              <a:pPr/>
              <a:t>6/12/2017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5CF69-D64E-4D91-9577-547323700753}" type="datetime1">
              <a:rPr lang="en-US" smtClean="0"/>
              <a:pPr/>
              <a:t>6/12/2017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15.png"/><Relationship Id="rId2" Type="http://schemas.microsoft.com/office/2007/relationships/media" Target="../media/media1.mp4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18.pn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--fakepath-powerpointpic.png"/>
          <p:cNvPicPr>
            <a:picLocks noChangeAspect="1"/>
          </p:cNvPicPr>
          <p:nvPr/>
        </p:nvPicPr>
        <p:blipFill>
          <a:blip r:embed="rId2" cstate="print"/>
          <a:srcRect r="2380"/>
          <a:stretch>
            <a:fillRect/>
          </a:stretch>
        </p:blipFill>
        <p:spPr>
          <a:xfrm>
            <a:off x="0" y="0"/>
            <a:ext cx="4714876" cy="685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14282" y="285728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29190" y="5715016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tx2">
                    <a:lumMod val="50000"/>
                  </a:schemeClr>
                </a:solidFill>
                <a:latin typeface="Bernard MT Condensed" pitchFamily="18" charset="0"/>
              </a:rPr>
              <a:t>Get your answer sheet from the host to join in.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6248" y="785794"/>
            <a:ext cx="4714876" cy="510909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4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Welcome</a:t>
            </a:r>
          </a:p>
          <a:p>
            <a:pPr algn="ctr"/>
            <a:r>
              <a:rPr lang="en-AU" sz="4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To Our </a:t>
            </a:r>
          </a:p>
          <a:p>
            <a:pPr algn="ctr"/>
            <a:r>
              <a:rPr lang="en-AU" sz="11500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QUIZ</a:t>
            </a:r>
          </a:p>
          <a:p>
            <a:pPr algn="ctr"/>
            <a:r>
              <a:rPr lang="en-AU" sz="115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NIGHT</a:t>
            </a:r>
          </a:p>
        </p:txBody>
      </p:sp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13"/>
          <p:cNvSpPr txBox="1"/>
          <p:nvPr/>
        </p:nvSpPr>
        <p:spPr>
          <a:xfrm>
            <a:off x="-6460" y="1125967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500" dirty="0">
                <a:latin typeface="Berlin Sans FB Demi" pitchFamily="34" charset="0"/>
              </a:rPr>
              <a:t>1) Name the 3 movies in which Brad Pitt plays a role that has the number 12 in the film title?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521661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500" dirty="0">
                <a:latin typeface="Berlin Sans FB Demi" pitchFamily="34" charset="0"/>
              </a:rPr>
              <a:t>2) The martini is a cocktail made with gin and what other main ingredient.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3917355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500" dirty="0">
                <a:latin typeface="Berlin Sans FB Demi" pitchFamily="34" charset="0"/>
              </a:rPr>
              <a:t>3) What city is home to the Telstra Tower?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1286" y="492833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500" dirty="0">
                <a:latin typeface="Berlin Sans FB Demi" pitchFamily="34" charset="0"/>
              </a:rPr>
              <a:t>4) The biblical figures Melchior, Caspar and Balthasar are more often </a:t>
            </a:r>
            <a:r>
              <a:rPr lang="en-AU" sz="2500" dirty="0" err="1">
                <a:latin typeface="Berlin Sans FB Demi" pitchFamily="34" charset="0"/>
              </a:rPr>
              <a:t>refered</a:t>
            </a:r>
            <a:r>
              <a:rPr lang="en-AU" sz="2500" dirty="0">
                <a:latin typeface="Berlin Sans FB Demi" pitchFamily="34" charset="0"/>
              </a:rPr>
              <a:t> to as what?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b="1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– 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Philadelphia was once the capital of the United States</a:t>
            </a:r>
            <a:r>
              <a:rPr lang="en-AU" dirty="0">
                <a:latin typeface="Berlin Sans FB Demi" pitchFamily="34" charset="0"/>
              </a:rPr>
              <a:t>.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 </a:t>
            </a:r>
            <a:endParaRPr lang="en-AU" b="1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3 - </a:t>
            </a:r>
            <a:r>
              <a:rPr lang="en-AU" sz="2800" b="1" spc="300" dirty="0">
                <a:latin typeface="Cooper Black" pitchFamily="18" charset="0"/>
              </a:rPr>
              <a:t>WTF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43240" y="428604"/>
            <a:ext cx="2770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i="1" u="sng" spc="3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What The Flip</a:t>
            </a:r>
            <a:endParaRPr lang="en-AU" dirty="0">
              <a:latin typeface="Comic Sans MS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13"/>
          <p:cNvSpPr txBox="1"/>
          <p:nvPr/>
        </p:nvSpPr>
        <p:spPr>
          <a:xfrm>
            <a:off x="0" y="107154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500" dirty="0">
                <a:latin typeface="Berlin Sans FB Demi" pitchFamily="34" charset="0"/>
              </a:rPr>
              <a:t>5) What are the young of seals called?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43342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500" dirty="0">
                <a:latin typeface="Berlin Sans FB Demi" pitchFamily="34" charset="0"/>
              </a:rPr>
              <a:t>6) Which two US states begin with the letter "V"?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379531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500" dirty="0">
                <a:latin typeface="Berlin Sans FB Demi" pitchFamily="34" charset="0"/>
              </a:rPr>
              <a:t>7) What is an uncastrated, adult male horse called?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0" y="5157192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500" dirty="0">
                <a:latin typeface="Berlin Sans FB Demi" pitchFamily="34" charset="0"/>
              </a:rPr>
              <a:t>8) Name the seventh planet from the sun. 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0" y="628652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b="1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– 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Philadelphia was once the capital of the United States</a:t>
            </a:r>
            <a:r>
              <a:rPr lang="en-AU" dirty="0">
                <a:latin typeface="Berlin Sans FB Demi" pitchFamily="34" charset="0"/>
              </a:rPr>
              <a:t>.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 </a:t>
            </a:r>
            <a:endParaRPr lang="en-AU" b="1" spc="300" dirty="0">
              <a:solidFill>
                <a:schemeClr val="bg1"/>
              </a:solidFill>
              <a:latin typeface="Berlin Sans FB Demi" pitchFamily="34" charset="0"/>
            </a:endParaRPr>
          </a:p>
          <a:p>
            <a:pPr algn="ctr"/>
            <a:endParaRPr lang="en-AU" sz="1600" b="1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3 - </a:t>
            </a:r>
            <a:r>
              <a:rPr lang="en-AU" sz="2800" b="1" spc="300" dirty="0">
                <a:latin typeface="Cooper Black" pitchFamily="18" charset="0"/>
              </a:rPr>
              <a:t>WTF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43240" y="428604"/>
            <a:ext cx="2770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i="1" u="sng" spc="3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What The Flip</a:t>
            </a:r>
            <a:endParaRPr lang="en-AU" dirty="0">
              <a:latin typeface="Comic Sans MS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13"/>
          <p:cNvSpPr txBox="1"/>
          <p:nvPr/>
        </p:nvSpPr>
        <p:spPr>
          <a:xfrm>
            <a:off x="0" y="11149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9) What kind of weapon is a falchion?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18596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10) Which kind of bulbs were once exchanged as a form of currency?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362636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11) Who played the role of </a:t>
            </a:r>
            <a:r>
              <a:rPr lang="en-AU" sz="2400" dirty="0" err="1">
                <a:latin typeface="Berlin Sans FB Demi" pitchFamily="34" charset="0"/>
              </a:rPr>
              <a:t>Mork</a:t>
            </a:r>
            <a:r>
              <a:rPr lang="en-AU" sz="2400" dirty="0">
                <a:latin typeface="Berlin Sans FB Demi" pitchFamily="34" charset="0"/>
              </a:rPr>
              <a:t> in the TV show </a:t>
            </a:r>
            <a:r>
              <a:rPr lang="en-AU" sz="2400" dirty="0" err="1">
                <a:latin typeface="Berlin Sans FB Demi" pitchFamily="34" charset="0"/>
              </a:rPr>
              <a:t>Mork</a:t>
            </a:r>
            <a:r>
              <a:rPr lang="en-AU" sz="2400" dirty="0">
                <a:latin typeface="Berlin Sans FB Demi" pitchFamily="34" charset="0"/>
              </a:rPr>
              <a:t> and Mindy?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0" y="506675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12) What male tennis player has won the most Grand Slam titles? </a:t>
            </a:r>
            <a:endParaRPr lang="en-AU" sz="2400" b="1" dirty="0">
              <a:latin typeface="Berlin Sans FB Demi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b="1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– 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Philadelphia was once the capital of the United States</a:t>
            </a:r>
            <a:r>
              <a:rPr lang="en-AU" dirty="0">
                <a:latin typeface="Berlin Sans FB Demi" pitchFamily="34" charset="0"/>
              </a:rPr>
              <a:t>.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 </a:t>
            </a:r>
            <a:endParaRPr lang="en-AU" b="1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3 - </a:t>
            </a:r>
            <a:r>
              <a:rPr lang="en-AU" sz="2800" b="1" spc="300" dirty="0">
                <a:latin typeface="Cooper Black" pitchFamily="18" charset="0"/>
              </a:rPr>
              <a:t>WTF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43240" y="428604"/>
            <a:ext cx="2770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i="1" u="sng" spc="3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What The Flip</a:t>
            </a:r>
            <a:endParaRPr lang="en-AU" dirty="0">
              <a:latin typeface="Comic Sans MS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Pick the Songs.</a:t>
            </a:r>
            <a:endParaRPr lang="en-AU" sz="2800" b="1" spc="300" dirty="0">
              <a:latin typeface="Cooper Black" pitchFamily="18" charset="0"/>
            </a:endParaRPr>
          </a:p>
        </p:txBody>
      </p:sp>
      <p:pic>
        <p:nvPicPr>
          <p:cNvPr id="14" name="Picture 13" descr="TriviaHe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6215082"/>
            <a:ext cx="2571768" cy="59385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3"/>
          <p:cNvSpPr txBox="1"/>
          <p:nvPr/>
        </p:nvSpPr>
        <p:spPr>
          <a:xfrm>
            <a:off x="251520" y="1124744"/>
            <a:ext cx="8501122" cy="17145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AU" sz="4000" dirty="0">
                <a:latin typeface="Berlin Sans FB Demi" pitchFamily="34" charset="0"/>
              </a:rPr>
              <a:t>Name the Song &amp; Band.</a:t>
            </a:r>
          </a:p>
          <a:p>
            <a:pPr lvl="1" algn="ctr"/>
            <a:r>
              <a:rPr lang="en-AU" dirty="0">
                <a:latin typeface="Berlin Sans FB Demi" pitchFamily="34" charset="0"/>
              </a:rPr>
              <a:t>(Click Box to play) </a:t>
            </a:r>
          </a:p>
        </p:txBody>
      </p:sp>
      <p:pic>
        <p:nvPicPr>
          <p:cNvPr id="4" name="mix_2m04s_audio_joiner.com_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39752" y="2247403"/>
            <a:ext cx="4785320" cy="35889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4</a:t>
            </a:r>
          </a:p>
          <a:p>
            <a:pPr algn="ctr"/>
            <a:r>
              <a:rPr lang="en-AU" sz="2800" b="1" spc="300" dirty="0">
                <a:latin typeface="Cooper Black" pitchFamily="18" charset="0"/>
              </a:rPr>
              <a:t>The Lucky Dip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0" y="1132741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300" dirty="0">
                <a:latin typeface="Berlin Sans FB Demi" pitchFamily="34" charset="0"/>
              </a:rPr>
              <a:t>1) What Scottish city is the setting for "Trainspotting"?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402933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300" dirty="0">
                <a:latin typeface="Berlin Sans FB Demi" pitchFamily="34" charset="0"/>
              </a:rPr>
              <a:t>2) 	In what country did the Hindenburg airship disaster occur?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3673125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300" dirty="0">
                <a:latin typeface="Berlin Sans FB Demi" pitchFamily="34" charset="0"/>
              </a:rPr>
              <a:t>3) A Wobbegong is a species of which animal?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4505" y="4943316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300" dirty="0">
                <a:latin typeface="Berlin Sans FB Demi" pitchFamily="34" charset="0"/>
              </a:rPr>
              <a:t>4) What is the name of the instrument used for listening to the heart?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0" y="62865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b="1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– </a:t>
            </a:r>
            <a:r>
              <a:rPr lang="en-AU" sz="2000" dirty="0">
                <a:solidFill>
                  <a:schemeClr val="bg1"/>
                </a:solidFill>
                <a:latin typeface="Berlin Sans FB Demi" pitchFamily="34" charset="0"/>
              </a:rPr>
              <a:t>A light year is equal to 10 trillion kilometres</a:t>
            </a:r>
            <a:endParaRPr lang="en-AU" b="1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4</a:t>
            </a:r>
          </a:p>
          <a:p>
            <a:pPr algn="ctr"/>
            <a:r>
              <a:rPr lang="en-AU" sz="2800" b="1" spc="300" dirty="0">
                <a:latin typeface="Cooper Black" pitchFamily="18" charset="0"/>
              </a:rPr>
              <a:t>The Lucky Dip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0" y="10715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5) What movie concerns the search for One-Eyed Willie's pirate treasure? 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6120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6) If you had </a:t>
            </a:r>
            <a:r>
              <a:rPr lang="en-AU" sz="2400" dirty="0" err="1">
                <a:latin typeface="Berlin Sans FB Demi" pitchFamily="34" charset="0"/>
              </a:rPr>
              <a:t>Lafite</a:t>
            </a:r>
            <a:r>
              <a:rPr lang="en-AU" sz="2400" dirty="0">
                <a:latin typeface="Berlin Sans FB Demi" pitchFamily="34" charset="0"/>
              </a:rPr>
              <a:t>-Rothschild on your dinner table, what would it be? 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4152510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300" dirty="0">
                <a:latin typeface="Berlin Sans FB Demi" pitchFamily="34" charset="0"/>
              </a:rPr>
              <a:t>7) Catalonia is a region of what country?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0" y="53082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8) How many legs does a butterfly have? 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b="1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– 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A light year is equal to 10 trillion kilometres</a:t>
            </a:r>
            <a:endParaRPr lang="en-AU" b="1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4</a:t>
            </a:r>
          </a:p>
          <a:p>
            <a:pPr algn="ctr"/>
            <a:r>
              <a:rPr lang="en-AU" sz="2800" b="1" spc="300" dirty="0">
                <a:latin typeface="Cooper Black" pitchFamily="18" charset="0"/>
              </a:rPr>
              <a:t>The Lucky Dip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0" y="111674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9) What branch of medicine deals with the prevention, diagnosis and treatment of cancer?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5336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10) What is the medical term for low blood sugar? 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35812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11) What does the "N" stand for in NATO?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0" y="462890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12) “I don’t believe in an interventionist god, but I know darling that you do" is the opening line to which song by whom?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b="1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– 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A light year is equal to 10 trillion kilometres</a:t>
            </a:r>
            <a:endParaRPr lang="en-AU" b="1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marthastewart.com/sites/files/marthastewart.com/imagecache/img_300x300/party-planner-icon-wine_sq_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17" r="16419"/>
          <a:stretch>
            <a:fillRect/>
          </a:stretch>
        </p:blipFill>
        <p:spPr bwMode="auto">
          <a:xfrm>
            <a:off x="5929322" y="2071654"/>
            <a:ext cx="3214678" cy="4786346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Jackpot Question!</a:t>
            </a:r>
            <a:endParaRPr lang="en-AU" sz="2800" b="1" spc="300" dirty="0">
              <a:latin typeface="Cooper Black" pitchFamily="18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57158" y="1158941"/>
            <a:ext cx="8501122" cy="857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latin typeface="Berlin Sans FB Demi" panose="020E0802020502020306" pitchFamily="34" charset="0"/>
              </a:rPr>
              <a:t>Q) Who invented the piano?</a:t>
            </a:r>
          </a:p>
        </p:txBody>
      </p:sp>
      <p:pic>
        <p:nvPicPr>
          <p:cNvPr id="14" name="Picture 13" descr="TriviaHe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6215082"/>
            <a:ext cx="2571768" cy="59385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71654"/>
            <a:ext cx="4451466" cy="3430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TIE BREAKER</a:t>
            </a:r>
            <a:endParaRPr lang="en-AU" sz="4400" b="1" spc="300" dirty="0">
              <a:latin typeface="Cooper Black" pitchFamily="18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0" y="191576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1) Whose daughter have The Eagles been searching for, in their #1 hit song "One of These Nights"? 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34903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2) What is the full name of writer H. G. Wells? 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469552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3) What year did the Cold War officially end?</a:t>
            </a:r>
            <a:endParaRPr lang="en-AU" sz="2400" b="1" dirty="0">
              <a:latin typeface="Berlin Sans FB Demi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4282" y="714356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4" name="Picture 2" descr="http://www.clker.com/cliparts/1/6/9/1/12604181511821971476tiebreaker-m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43808" y="214290"/>
            <a:ext cx="1414472" cy="1285884"/>
          </a:xfrm>
          <a:prstGeom prst="rect">
            <a:avLst/>
          </a:prstGeom>
          <a:noFill/>
        </p:spPr>
      </p:pic>
      <p:pic>
        <p:nvPicPr>
          <p:cNvPr id="14" name="Picture 13" descr="TriviaHe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6215082"/>
            <a:ext cx="2357454" cy="5443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misroom2.wikispaces.com/file/view/dot_waving_ha.gif/202245480/172x159/dot_waving_ha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571876"/>
            <a:ext cx="2971800" cy="2743201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riviaHe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6215082"/>
            <a:ext cx="2357454" cy="544364"/>
          </a:xfrm>
          <a:prstGeom prst="rect">
            <a:avLst/>
          </a:prstGeom>
        </p:spPr>
      </p:pic>
      <p:sp>
        <p:nvSpPr>
          <p:cNvPr id="13" name="TextBox 11"/>
          <p:cNvSpPr txBox="1"/>
          <p:nvPr/>
        </p:nvSpPr>
        <p:spPr>
          <a:xfrm>
            <a:off x="0" y="2857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Thanks for playing!</a:t>
            </a:r>
            <a:endParaRPr lang="en-AU" sz="6000" b="1" spc="300" dirty="0">
              <a:latin typeface="Cooper Black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78" y="1928802"/>
            <a:ext cx="5072066" cy="156966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4800" spc="3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Book now for next week! </a:t>
            </a: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1</a:t>
            </a:r>
          </a:p>
          <a:p>
            <a:pPr algn="ctr"/>
            <a:r>
              <a:rPr lang="en-AU" sz="2000" b="1" spc="300" dirty="0">
                <a:latin typeface="Cooper Black" pitchFamily="18" charset="0"/>
              </a:rPr>
              <a:t>Common Knowledge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0" y="108065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1) From what part of the ginger plant do you enjoy the spicy taste of ginger?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40422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2) What movie follows the ins and outs of Lester Burnham's mid-life crisis?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372779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3) A Cumulonimbus, from the Latin cumulus and nimbus is a type of what?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9822966">
            <a:off x="2218359" y="92312"/>
            <a:ext cx="1338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1" u="sng" spc="300" dirty="0">
                <a:solidFill>
                  <a:schemeClr val="accent5">
                    <a:lumMod val="75000"/>
                  </a:schemeClr>
                </a:solidFill>
                <a:latin typeface="Cooper Black" pitchFamily="18" charset="0"/>
              </a:rPr>
              <a:t>Not So </a:t>
            </a:r>
            <a:endParaRPr lang="en-AU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0" y="50513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4) What is Charlie's nephew's name on the TV show "Two and a Half Men"?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– 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Shakespeare invented over 1700 of our common words</a:t>
            </a:r>
            <a:r>
              <a:rPr lang="en-AU" dirty="0"/>
              <a:t>.</a:t>
            </a:r>
            <a:endParaRPr lang="en-AU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1</a:t>
            </a:r>
          </a:p>
          <a:p>
            <a:pPr algn="ctr"/>
            <a:r>
              <a:rPr lang="en-AU" sz="2000" b="1" spc="300" dirty="0">
                <a:latin typeface="Cooper Black" pitchFamily="18" charset="0"/>
              </a:rPr>
              <a:t>Common Knowledge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0" y="113978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5) What is the three-letter IATA code for London Heathrow airport? 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5528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6) Ian </a:t>
            </a:r>
            <a:r>
              <a:rPr lang="en-AU" sz="2400" dirty="0" err="1">
                <a:latin typeface="Berlin Sans FB Demi" pitchFamily="34" charset="0"/>
              </a:rPr>
              <a:t>Gillan</a:t>
            </a:r>
            <a:r>
              <a:rPr lang="en-AU" sz="2400" dirty="0">
                <a:latin typeface="Berlin Sans FB Demi" pitchFamily="34" charset="0"/>
              </a:rPr>
              <a:t>, Ian </a:t>
            </a:r>
            <a:r>
              <a:rPr lang="en-AU" sz="2400" dirty="0" err="1">
                <a:latin typeface="Berlin Sans FB Demi" pitchFamily="34" charset="0"/>
              </a:rPr>
              <a:t>Paice</a:t>
            </a:r>
            <a:r>
              <a:rPr lang="en-AU" sz="2400" dirty="0">
                <a:latin typeface="Berlin Sans FB Demi" pitchFamily="34" charset="0"/>
              </a:rPr>
              <a:t>, Roger Glover and Steve Morse formed which rock band?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396590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7) Fitzroy Crossing is a small town in which Australian state?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9822966">
            <a:off x="2218359" y="92312"/>
            <a:ext cx="1338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1" u="sng" spc="300" dirty="0">
                <a:solidFill>
                  <a:schemeClr val="accent5">
                    <a:lumMod val="75000"/>
                  </a:schemeClr>
                </a:solidFill>
                <a:latin typeface="Cooper Black" pitchFamily="18" charset="0"/>
              </a:rPr>
              <a:t>Not So </a:t>
            </a:r>
            <a:endParaRPr lang="en-AU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0" y="50096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8) What layer of the Earth's atmosphere sits between the troposphere and mesosphere?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– 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Shakespeare invented over 1700 of our common words</a:t>
            </a:r>
            <a:r>
              <a:rPr lang="en-AU" dirty="0"/>
              <a:t>.</a:t>
            </a:r>
            <a:endParaRPr lang="en-AU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1</a:t>
            </a:r>
          </a:p>
          <a:p>
            <a:pPr algn="ctr"/>
            <a:r>
              <a:rPr lang="en-AU" sz="2000" b="1" spc="300" dirty="0">
                <a:latin typeface="Cooper Black" pitchFamily="18" charset="0"/>
              </a:rPr>
              <a:t>Common Knowledge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0" y="110218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500" dirty="0">
                <a:latin typeface="Berlin Sans FB Demi" pitchFamily="34" charset="0"/>
              </a:rPr>
              <a:t>9) What name does Victoria's Secret give to their models?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23075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500" dirty="0">
                <a:latin typeface="Berlin Sans FB Demi" pitchFamily="34" charset="0"/>
              </a:rPr>
              <a:t>10) Fox Mulder is a highly skilled FBI Special Agent in which fictional television series?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3744044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500" dirty="0">
                <a:latin typeface="Berlin Sans FB Demi" pitchFamily="34" charset="0"/>
              </a:rPr>
              <a:t>11) Which volcano caused the devastating destruction of Pompeii?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00760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9822966">
            <a:off x="2218359" y="92312"/>
            <a:ext cx="1338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1" u="sng" spc="300" dirty="0">
                <a:solidFill>
                  <a:schemeClr val="accent5">
                    <a:lumMod val="75000"/>
                  </a:schemeClr>
                </a:solidFill>
                <a:latin typeface="Cooper Black" pitchFamily="18" charset="0"/>
              </a:rPr>
              <a:t>Not So </a:t>
            </a:r>
            <a:endParaRPr lang="en-AU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0" y="5257332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500" dirty="0">
                <a:latin typeface="Berlin Sans FB Demi" pitchFamily="34" charset="0"/>
              </a:rPr>
              <a:t>12) Omaha is a variation of which other popular card game?</a:t>
            </a:r>
            <a:endParaRPr lang="en-AU" sz="2500" b="1" dirty="0">
              <a:latin typeface="Berlin Sans FB Demi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– 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Shakespeare invented over 1700 of our common words</a:t>
            </a:r>
            <a:r>
              <a:rPr lang="en-AU" dirty="0"/>
              <a:t>.</a:t>
            </a:r>
            <a:endParaRPr lang="en-AU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marthastewart.com/sites/files/marthastewart.com/imagecache/img_300x300/party-planner-icon-wine_sq_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17" r="16419"/>
          <a:stretch>
            <a:fillRect/>
          </a:stretch>
        </p:blipFill>
        <p:spPr bwMode="auto">
          <a:xfrm>
            <a:off x="5929322" y="2071654"/>
            <a:ext cx="3214678" cy="4786346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BONUS QUESTION!</a:t>
            </a:r>
            <a:endParaRPr lang="en-AU" sz="2800" b="1" spc="300" dirty="0">
              <a:latin typeface="Cooper Black" pitchFamily="18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448156" y="1074483"/>
            <a:ext cx="8246720" cy="7347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latin typeface="Berlin Sans FB Demi" pitchFamily="34" charset="0"/>
              </a:rPr>
              <a:t>Q) In kilometres, what was the total length of the Berlin Wall?</a:t>
            </a:r>
          </a:p>
        </p:txBody>
      </p:sp>
      <p:pic>
        <p:nvPicPr>
          <p:cNvPr id="14" name="Picture 13" descr="TriviaHe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6215082"/>
            <a:ext cx="2571768" cy="59385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Q) In kilometres, what was the total length of the Berlin Wall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8" y="2200095"/>
            <a:ext cx="4870292" cy="3652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2.</a:t>
            </a:r>
          </a:p>
          <a:p>
            <a:pPr algn="ctr"/>
            <a:r>
              <a:rPr lang="en-AU" sz="2000" b="1" spc="300" dirty="0">
                <a:latin typeface="Cooper Black" pitchFamily="18" charset="0"/>
              </a:rPr>
              <a:t>Who, What, Where??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0" y="1110439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500" dirty="0">
                <a:latin typeface="Berlin Sans FB Demi" pitchFamily="34" charset="0"/>
              </a:rPr>
              <a:t>1) What is the name of a brimmed straw hat as well as the name of a popular canal?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383349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500" dirty="0">
                <a:latin typeface="Berlin Sans FB Demi" pitchFamily="34" charset="0"/>
              </a:rPr>
              <a:t>2) What do you call a person who does not believe in the existence of God or gods?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3656259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500" dirty="0">
                <a:latin typeface="Berlin Sans FB Demi" pitchFamily="34" charset="0"/>
              </a:rPr>
              <a:t>3) Muammar Gaddafi is the former disgraced Prime Minister of which country?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0" y="492916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500" dirty="0">
                <a:latin typeface="Berlin Sans FB Demi" pitchFamily="34" charset="0"/>
              </a:rPr>
              <a:t>4) Part of the Great Dividing Range, what is the highest mountain in Victoria?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b="1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</a:t>
            </a:r>
            <a:r>
              <a:rPr lang="en-AU" b="1" spc="300" dirty="0">
                <a:solidFill>
                  <a:schemeClr val="bg1"/>
                </a:solidFill>
                <a:latin typeface="Berlin Sans FB Demi" pitchFamily="34" charset="0"/>
              </a:rPr>
              <a:t>– </a:t>
            </a:r>
            <a:r>
              <a:rPr lang="en-AU" dirty="0">
                <a:latin typeface="Berlin Sans FB Demi" pitchFamily="34" charset="0"/>
              </a:rPr>
              <a:t> 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In military terms, a "</a:t>
            </a:r>
            <a:r>
              <a:rPr lang="en-AU" dirty="0" err="1">
                <a:solidFill>
                  <a:schemeClr val="bg1"/>
                </a:solidFill>
                <a:latin typeface="Berlin Sans FB Demi" pitchFamily="34" charset="0"/>
              </a:rPr>
              <a:t>klick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" means a distance of 1000 meters</a:t>
            </a:r>
            <a:endParaRPr lang="en-AU" b="1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2.</a:t>
            </a:r>
          </a:p>
          <a:p>
            <a:pPr algn="ctr"/>
            <a:r>
              <a:rPr lang="en-AU" sz="2000" b="1" spc="300" dirty="0">
                <a:latin typeface="Cooper Black" pitchFamily="18" charset="0"/>
              </a:rPr>
              <a:t>Who, What, Where??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0" y="107154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5) What is the capital of New Zealand?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12433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6) "Hasta la vista baby" is the famous line from which Terminator movie?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354646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7) Plus or minus 5 million, what is the estimated population of the United States according to the US Census Bureau?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0" y="496858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8) Clive Owen, Mel Ferrer, Nigel Terry and Sean Connery have all played which role in film? 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b="1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</a:t>
            </a:r>
            <a:r>
              <a:rPr lang="en-AU" b="1" spc="300" dirty="0">
                <a:solidFill>
                  <a:schemeClr val="bg1"/>
                </a:solidFill>
                <a:latin typeface="Berlin Sans FB Demi" pitchFamily="34" charset="0"/>
              </a:rPr>
              <a:t>– </a:t>
            </a:r>
            <a:r>
              <a:rPr lang="en-AU" dirty="0">
                <a:latin typeface="Berlin Sans FB Demi" pitchFamily="34" charset="0"/>
              </a:rPr>
              <a:t> 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In military terms, a "</a:t>
            </a:r>
            <a:r>
              <a:rPr lang="en-AU" dirty="0" err="1">
                <a:solidFill>
                  <a:schemeClr val="bg1"/>
                </a:solidFill>
                <a:latin typeface="Berlin Sans FB Demi" pitchFamily="34" charset="0"/>
              </a:rPr>
              <a:t>klick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" means a distance of 1000 meters</a:t>
            </a:r>
            <a:endParaRPr lang="en-AU" b="1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2.</a:t>
            </a:r>
          </a:p>
          <a:p>
            <a:pPr algn="ctr"/>
            <a:r>
              <a:rPr lang="en-AU" sz="2000" b="1" spc="300" dirty="0">
                <a:latin typeface="Cooper Black" pitchFamily="18" charset="0"/>
              </a:rPr>
              <a:t>Who, What, Where??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0" y="109526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9) Prozac took the world by storm as a drug treatment for what?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5094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10) Who assassinated John Lennon? 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355436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11) In snooker, the maximum break under normal circumstances is what?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0" y="496858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itchFamily="34" charset="0"/>
              </a:rPr>
              <a:t>12) The Cayman Islands, a British Overseas Territory, encompasses 3 islands in what sea? 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b="1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</a:t>
            </a:r>
            <a:r>
              <a:rPr lang="en-AU" b="1" spc="300" dirty="0">
                <a:solidFill>
                  <a:schemeClr val="bg1"/>
                </a:solidFill>
                <a:latin typeface="Berlin Sans FB Demi" pitchFamily="34" charset="0"/>
              </a:rPr>
              <a:t>– </a:t>
            </a:r>
            <a:r>
              <a:rPr lang="en-AU" dirty="0">
                <a:latin typeface="Berlin Sans FB Demi" pitchFamily="34" charset="0"/>
              </a:rPr>
              <a:t> 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In military terms, a "</a:t>
            </a:r>
            <a:r>
              <a:rPr lang="en-AU" dirty="0" err="1">
                <a:solidFill>
                  <a:schemeClr val="bg1"/>
                </a:solidFill>
                <a:latin typeface="Berlin Sans FB Demi" pitchFamily="34" charset="0"/>
              </a:rPr>
              <a:t>klick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" means a distance of 1000 meters</a:t>
            </a:r>
            <a:endParaRPr lang="en-AU" b="1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2428860" y="621508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Team Name._____________________</a:t>
            </a:r>
          </a:p>
        </p:txBody>
      </p:sp>
      <p:sp>
        <p:nvSpPr>
          <p:cNvPr id="48" name="TextBox 11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Name The Band</a:t>
            </a:r>
            <a:endParaRPr lang="en-AU" sz="2000" b="1" spc="300" dirty="0">
              <a:latin typeface="Cooper Black" pitchFamily="18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14282" y="5214950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6.__________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982372" y="5214950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7.__________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750462" y="5214950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8.__________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518552" y="5214950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9.__________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286644" y="5214950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10._________</a:t>
            </a:r>
          </a:p>
        </p:txBody>
      </p:sp>
      <p:sp>
        <p:nvSpPr>
          <p:cNvPr id="75" name="Rectangle 74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6" name="Picture 75" descr="TriviaHe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6215082"/>
            <a:ext cx="2571768" cy="593851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214282" y="2857496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1.__________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00232" y="2857496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2.__________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786182" y="2857496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3.__________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572132" y="2857496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4.__________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358082" y="2857496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5.__________</a:t>
            </a:r>
          </a:p>
        </p:txBody>
      </p:sp>
      <p:pic>
        <p:nvPicPr>
          <p:cNvPr id="1026" name="Picture 2" descr="Image result for arctic monke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2" y="957568"/>
            <a:ext cx="1561821" cy="1647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01" y="953412"/>
            <a:ext cx="1573082" cy="1647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81" y="950852"/>
            <a:ext cx="1560032" cy="1650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reen Day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r="10314"/>
          <a:stretch/>
        </p:blipFill>
        <p:spPr bwMode="auto">
          <a:xfrm>
            <a:off x="5525611" y="950851"/>
            <a:ext cx="1571106" cy="1650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Maroon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414" y="957569"/>
            <a:ext cx="1574492" cy="1643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Image result for no doub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340024"/>
            <a:ext cx="1568815" cy="1640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Fleetwood Ma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62" y="3340024"/>
            <a:ext cx="1561821" cy="1640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Coldplay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r="11999"/>
          <a:stretch/>
        </p:blipFill>
        <p:spPr bwMode="auto">
          <a:xfrm>
            <a:off x="3762249" y="3340024"/>
            <a:ext cx="1563802" cy="1640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The Beach Boy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717" y="3336035"/>
            <a:ext cx="1560032" cy="1644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Image result for AC/DC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3" b="3184"/>
          <a:stretch/>
        </p:blipFill>
        <p:spPr bwMode="auto">
          <a:xfrm>
            <a:off x="7303414" y="3336035"/>
            <a:ext cx="1573083" cy="1644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294822</TotalTime>
  <Words>1085</Words>
  <Application>Microsoft Office PowerPoint</Application>
  <PresentationFormat>On-screen Show (4:3)</PresentationFormat>
  <Paragraphs>135</Paragraphs>
  <Slides>19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Bauhaus 93</vt:lpstr>
      <vt:lpstr>Berlin Sans FB Demi</vt:lpstr>
      <vt:lpstr>Bernard MT Condensed</vt:lpstr>
      <vt:lpstr>Calibri</vt:lpstr>
      <vt:lpstr>Comic Sans MS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Office07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Elsley</dc:creator>
  <cp:lastModifiedBy>John Elsley</cp:lastModifiedBy>
  <cp:revision>984</cp:revision>
  <dcterms:created xsi:type="dcterms:W3CDTF">2015-05-02T04:40:28Z</dcterms:created>
  <dcterms:modified xsi:type="dcterms:W3CDTF">2017-06-12T01:03:38Z</dcterms:modified>
</cp:coreProperties>
</file>