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8"/>
  </p:notesMasterIdLst>
  <p:handoutMasterIdLst>
    <p:handoutMasterId r:id="rId39"/>
  </p:handoutMasterIdLst>
  <p:sldIdLst>
    <p:sldId id="293" r:id="rId2"/>
    <p:sldId id="345" r:id="rId3"/>
    <p:sldId id="316" r:id="rId4"/>
    <p:sldId id="344" r:id="rId5"/>
    <p:sldId id="346" r:id="rId6"/>
    <p:sldId id="347" r:id="rId7"/>
    <p:sldId id="348" r:id="rId8"/>
    <p:sldId id="298" r:id="rId9"/>
    <p:sldId id="349" r:id="rId10"/>
    <p:sldId id="350" r:id="rId11"/>
    <p:sldId id="351" r:id="rId12"/>
    <p:sldId id="352" r:id="rId13"/>
    <p:sldId id="354" r:id="rId14"/>
    <p:sldId id="356" r:id="rId15"/>
    <p:sldId id="294" r:id="rId16"/>
    <p:sldId id="355" r:id="rId17"/>
    <p:sldId id="362" r:id="rId18"/>
    <p:sldId id="357" r:id="rId19"/>
    <p:sldId id="363" r:id="rId20"/>
    <p:sldId id="364" r:id="rId21"/>
    <p:sldId id="358" r:id="rId22"/>
    <p:sldId id="359" r:id="rId23"/>
    <p:sldId id="360" r:id="rId24"/>
    <p:sldId id="361" r:id="rId25"/>
    <p:sldId id="366" r:id="rId26"/>
    <p:sldId id="365" r:id="rId27"/>
    <p:sldId id="307" r:id="rId28"/>
    <p:sldId id="367" r:id="rId29"/>
    <p:sldId id="368" r:id="rId30"/>
    <p:sldId id="369" r:id="rId31"/>
    <p:sldId id="370" r:id="rId32"/>
    <p:sldId id="371" r:id="rId33"/>
    <p:sldId id="372" r:id="rId34"/>
    <p:sldId id="312" r:id="rId35"/>
    <p:sldId id="313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5968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625" autoAdjust="0"/>
  </p:normalViewPr>
  <p:slideViewPr>
    <p:cSldViewPr>
      <p:cViewPr>
        <p:scale>
          <a:sx n="75" d="100"/>
          <a:sy n="75" d="100"/>
        </p:scale>
        <p:origin x="974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7D8E-05D5-4DB1-AE99-6A9C7E617402}" type="datetimeFigureOut">
              <a:rPr lang="en-US" smtClean="0"/>
              <a:pPr/>
              <a:t>1/26/2020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AF0D-920A-4FA4-80EE-755CB6863D2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B466-4927-43F8-9A44-BA9B184DB76E}" type="datetimeFigureOut">
              <a:rPr lang="en-US" smtClean="0"/>
              <a:pPr/>
              <a:t>1/26/2020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FB2A4-2793-49AB-BF98-2F51B391858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3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720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589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80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886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623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433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008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87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926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53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5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830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000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873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996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945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39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445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595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627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97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29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275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935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558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794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216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9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90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49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66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38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11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5B0E-F720-442B-BCA6-D2E0184716A9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2FF-0941-46B3-97CD-1DD08866755F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CA8-9ECC-4DF5-A706-953404DEE9FA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BF3B-F046-405D-93C3-9E7EF7C7F24D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5401-F94A-4DBA-8E51-73CC5054C9F1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8E-2AAB-4589-B953-E8BE79205669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25-D5F4-4EAD-BFE7-6A223958261A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E04F-3D77-459B-82CB-FCDE90B4768C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4A24-0C19-4848-84B1-5E39F12F7855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EE92-5729-4D9D-9942-777B80A00BE2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28D4-EAF7-4AF2-B8D5-6064E874B1E2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CF69-D64E-4D91-9577-547323700753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../media/media1.mp4"/><Relationship Id="rId7" Type="http://schemas.microsoft.com/office/2007/relationships/hdphoto" Target="../media/hdphoto2.wdp"/><Relationship Id="rId2" Type="http://schemas.microsoft.com/office/2007/relationships/media" Target="../media/media1.mp4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19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3C51D8-03ED-4481-822F-ADED2188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89A0EB0-B85E-4D8B-B8FF-F8FD34FC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12192000" cy="77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816DAE-254D-4317-A805-485898D87A01}"/>
              </a:ext>
            </a:extLst>
          </p:cNvPr>
          <p:cNvSpPr/>
          <p:nvPr/>
        </p:nvSpPr>
        <p:spPr>
          <a:xfrm>
            <a:off x="1523999" y="4579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600" spc="3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TRIVIA</a:t>
            </a:r>
            <a:r>
              <a:rPr lang="en-AU" sz="96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AU" sz="9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NIGHT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9A66D-43D2-4569-B20F-F671F7325D5B}"/>
              </a:ext>
            </a:extLst>
          </p:cNvPr>
          <p:cNvSpPr txBox="1"/>
          <p:nvPr/>
        </p:nvSpPr>
        <p:spPr>
          <a:xfrm>
            <a:off x="3205516" y="2154179"/>
            <a:ext cx="578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nard MT Condensed" pitchFamily="18" charset="0"/>
              </a:rPr>
              <a:t>Get your answer sheet from the host to join in.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4A86B-BC9E-423A-BF99-539CF531B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103281"/>
            <a:ext cx="2599928" cy="6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07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 What film trilogy sequels are named Reloaded and Revolutions?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 What Shakespearean king was actually king of Scotland for 17 years?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768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5) Tom Cruise - 2 Pointer.  In the 1980's, Tom Cruise starred in 2 movies that started with the letter "R".  Can you name them?  </a:t>
            </a:r>
            <a:endParaRPr lang="en-US" sz="7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149080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6) On a bottle of Sunscreen, you see the letters SPF. What do the initials SPF stand for?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796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7) Name the 2 dwarfs from the Snow White fairytale whose names do not end in the letter 'Y"?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 If you were making a Mai Tai cocktail, you mix which alcohol would you mix with lime juice, curacao liqueur and syrup?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88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9) The French phase "</a:t>
            </a:r>
            <a:r>
              <a:rPr lang="en-US" sz="4000" dirty="0" err="1"/>
              <a:t>Répondez</a:t>
            </a:r>
            <a:r>
              <a:rPr lang="en-US" sz="4000" dirty="0"/>
              <a:t> </a:t>
            </a:r>
            <a:r>
              <a:rPr lang="en-US" sz="4000" dirty="0" err="1"/>
              <a:t>s'il</a:t>
            </a:r>
            <a:r>
              <a:rPr lang="en-US" sz="4000" dirty="0"/>
              <a:t> </a:t>
            </a:r>
            <a:r>
              <a:rPr lang="en-US" sz="4000" dirty="0" err="1"/>
              <a:t>vous</a:t>
            </a:r>
            <a:r>
              <a:rPr lang="en-US" sz="4000" dirty="0"/>
              <a:t> </a:t>
            </a:r>
            <a:r>
              <a:rPr lang="en-US" sz="4000" dirty="0" err="1"/>
              <a:t>plaît</a:t>
            </a:r>
            <a:r>
              <a:rPr lang="en-US" sz="4000" dirty="0"/>
              <a:t>" is better known in English speaking countries as what?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10) Linseed is also known by what other name?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07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11) Which herbivorous dinosaur was known by it's two rows of bony plates along it's back, and it's bony spikes on the end of their tail?</a:t>
            </a:r>
            <a:endParaRPr lang="en-AU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12) The Federal leader of the Green party resigned recently after 5 years in the role. What is his name? </a:t>
            </a:r>
            <a:endParaRPr lang="en-AU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94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96688" y="-7611"/>
            <a:ext cx="12457384" cy="857260"/>
          </a:xfrm>
          <a:prstGeom prst="roundRect">
            <a:avLst/>
          </a:prstGeom>
          <a:solidFill>
            <a:schemeClr val="accent5">
              <a:lumMod val="50000"/>
              <a:alpha val="65882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200" b="1" spc="300" dirty="0">
                <a:solidFill>
                  <a:schemeClr val="bg1"/>
                </a:solidFill>
                <a:latin typeface="AlternateGothic2 BT" panose="020B0608020202050204" pitchFamily="34" charset="0"/>
              </a:rPr>
              <a:t>Best Movies of the 90’s</a:t>
            </a:r>
            <a:endParaRPr lang="en-AU" sz="3200" b="1" spc="300" dirty="0">
              <a:solidFill>
                <a:schemeClr val="bg1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B150B-5582-44DE-B3B8-485813C7EBB6}"/>
              </a:ext>
            </a:extLst>
          </p:cNvPr>
          <p:cNvSpPr txBox="1"/>
          <p:nvPr/>
        </p:nvSpPr>
        <p:spPr>
          <a:xfrm>
            <a:off x="679830" y="350332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1.__________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9C2AAB-481C-4C87-B420-8B1961CDDC55}"/>
              </a:ext>
            </a:extLst>
          </p:cNvPr>
          <p:cNvSpPr txBox="1"/>
          <p:nvPr/>
        </p:nvSpPr>
        <p:spPr>
          <a:xfrm>
            <a:off x="2965998" y="3507929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2.__________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1A29B8-7817-4C44-9A94-2D8448D3EC8C}"/>
              </a:ext>
            </a:extLst>
          </p:cNvPr>
          <p:cNvSpPr txBox="1"/>
          <p:nvPr/>
        </p:nvSpPr>
        <p:spPr>
          <a:xfrm>
            <a:off x="7538334" y="3509392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4.__________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A12BA-28B1-4A26-B4B4-7406913D78A6}"/>
              </a:ext>
            </a:extLst>
          </p:cNvPr>
          <p:cNvSpPr txBox="1"/>
          <p:nvPr/>
        </p:nvSpPr>
        <p:spPr>
          <a:xfrm>
            <a:off x="9824503" y="3498481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5.__________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6270AF-BBE2-4EA5-ACD3-3373BF00824A}"/>
              </a:ext>
            </a:extLst>
          </p:cNvPr>
          <p:cNvSpPr txBox="1"/>
          <p:nvPr/>
        </p:nvSpPr>
        <p:spPr>
          <a:xfrm>
            <a:off x="679830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6.__________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F9016-039A-4E40-B088-4482FEA15A2E}"/>
              </a:ext>
            </a:extLst>
          </p:cNvPr>
          <p:cNvSpPr txBox="1"/>
          <p:nvPr/>
        </p:nvSpPr>
        <p:spPr>
          <a:xfrm>
            <a:off x="2951642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7.__________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94196E-EF74-4991-A513-31DF5C88D39C}"/>
              </a:ext>
            </a:extLst>
          </p:cNvPr>
          <p:cNvSpPr txBox="1"/>
          <p:nvPr/>
        </p:nvSpPr>
        <p:spPr>
          <a:xfrm>
            <a:off x="5223454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8.__________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891B7F-5DE9-4FF8-BCD4-20C5B3E413DF}"/>
              </a:ext>
            </a:extLst>
          </p:cNvPr>
          <p:cNvSpPr txBox="1"/>
          <p:nvPr/>
        </p:nvSpPr>
        <p:spPr>
          <a:xfrm>
            <a:off x="7495266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9.__________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612FF3-D5A8-4686-9032-6569C0AA0081}"/>
              </a:ext>
            </a:extLst>
          </p:cNvPr>
          <p:cNvSpPr txBox="1"/>
          <p:nvPr/>
        </p:nvSpPr>
        <p:spPr>
          <a:xfrm>
            <a:off x="9767077" y="6340964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10._________</a:t>
            </a:r>
          </a:p>
        </p:txBody>
      </p:sp>
      <p:sp>
        <p:nvSpPr>
          <p:cNvPr id="2" name="AutoShape 2" descr="Image result for Jimi Hendrix">
            <a:extLst>
              <a:ext uri="{FF2B5EF4-FFF2-40B4-BE49-F238E27FC236}">
                <a16:creationId xmlns:a16="http://schemas.microsoft.com/office/drawing/2014/main" id="{25D4CD7D-4F8A-4A7F-8567-B0F78D1201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63E022-F573-4D7F-B4E8-DB5CDE8633B8}"/>
              </a:ext>
            </a:extLst>
          </p:cNvPr>
          <p:cNvSpPr txBox="1"/>
          <p:nvPr/>
        </p:nvSpPr>
        <p:spPr>
          <a:xfrm>
            <a:off x="5252166" y="3513733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3.__________</a:t>
            </a:r>
          </a:p>
        </p:txBody>
      </p:sp>
      <p:pic>
        <p:nvPicPr>
          <p:cNvPr id="1072" name="Picture 48" descr="Image result for Pulp Fiction">
            <a:extLst>
              <a:ext uri="{FF2B5EF4-FFF2-40B4-BE49-F238E27FC236}">
                <a16:creationId xmlns:a16="http://schemas.microsoft.com/office/drawing/2014/main" id="{87420C27-1EE7-4894-BEEE-DFF6DE7AA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r="15442"/>
          <a:stretch/>
        </p:blipFill>
        <p:spPr bwMode="auto">
          <a:xfrm>
            <a:off x="528118" y="1137907"/>
            <a:ext cx="1930346" cy="2227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Image result for Silence of the Lambs">
            <a:extLst>
              <a:ext uri="{FF2B5EF4-FFF2-40B4-BE49-F238E27FC236}">
                <a16:creationId xmlns:a16="http://schemas.microsoft.com/office/drawing/2014/main" id="{BC016CCB-9B3F-41AD-A396-F1879B42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r="21588"/>
          <a:stretch/>
        </p:blipFill>
        <p:spPr bwMode="auto">
          <a:xfrm>
            <a:off x="2816490" y="1137907"/>
            <a:ext cx="1924048" cy="2225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Image result for Goodfellas">
            <a:extLst>
              <a:ext uri="{FF2B5EF4-FFF2-40B4-BE49-F238E27FC236}">
                <a16:creationId xmlns:a16="http://schemas.microsoft.com/office/drawing/2014/main" id="{A34A2836-0AF7-428B-8FE2-984023E38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r="16290"/>
          <a:stretch/>
        </p:blipFill>
        <p:spPr bwMode="auto">
          <a:xfrm>
            <a:off x="5098564" y="1149011"/>
            <a:ext cx="1915878" cy="223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Image result for jurassic park newman">
            <a:extLst>
              <a:ext uri="{FF2B5EF4-FFF2-40B4-BE49-F238E27FC236}">
                <a16:creationId xmlns:a16="http://schemas.microsoft.com/office/drawing/2014/main" id="{73D4612E-ED94-4A1D-BCEB-256E22463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2"/>
          <a:stretch/>
        </p:blipFill>
        <p:spPr bwMode="auto">
          <a:xfrm>
            <a:off x="9639779" y="1149010"/>
            <a:ext cx="1909287" cy="223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Image result for The Big Lebowski">
            <a:extLst>
              <a:ext uri="{FF2B5EF4-FFF2-40B4-BE49-F238E27FC236}">
                <a16:creationId xmlns:a16="http://schemas.microsoft.com/office/drawing/2014/main" id="{634EC434-0FE0-4F78-9582-9D6E1FC8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r="12744"/>
          <a:stretch/>
        </p:blipFill>
        <p:spPr bwMode="auto">
          <a:xfrm>
            <a:off x="7372468" y="1149010"/>
            <a:ext cx="1909287" cy="223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Image result for fight club edward norton">
            <a:extLst>
              <a:ext uri="{FF2B5EF4-FFF2-40B4-BE49-F238E27FC236}">
                <a16:creationId xmlns:a16="http://schemas.microsoft.com/office/drawing/2014/main" id="{677043E2-3A8C-4A41-9D8C-08817BD0B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r="15142"/>
          <a:stretch/>
        </p:blipFill>
        <p:spPr bwMode="auto">
          <a:xfrm>
            <a:off x="533720" y="4046177"/>
            <a:ext cx="1930346" cy="2230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Image result for The Shawshank Redemption">
            <a:extLst>
              <a:ext uri="{FF2B5EF4-FFF2-40B4-BE49-F238E27FC236}">
                <a16:creationId xmlns:a16="http://schemas.microsoft.com/office/drawing/2014/main" id="{AD476547-4D0A-442F-8FEB-3367319C3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/>
          <a:stretch/>
        </p:blipFill>
        <p:spPr bwMode="auto">
          <a:xfrm>
            <a:off x="2817972" y="4038037"/>
            <a:ext cx="1930347" cy="2236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Image result for Reservoir Dogs">
            <a:extLst>
              <a:ext uri="{FF2B5EF4-FFF2-40B4-BE49-F238E27FC236}">
                <a16:creationId xmlns:a16="http://schemas.microsoft.com/office/drawing/2014/main" id="{BABB5B4A-9A74-460D-AF08-91553FA6E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r="23792"/>
          <a:stretch/>
        </p:blipFill>
        <p:spPr bwMode="auto">
          <a:xfrm>
            <a:off x="5102225" y="4038037"/>
            <a:ext cx="1915878" cy="2245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Image result for Being John Malkovich">
            <a:extLst>
              <a:ext uri="{FF2B5EF4-FFF2-40B4-BE49-F238E27FC236}">
                <a16:creationId xmlns:a16="http://schemas.microsoft.com/office/drawing/2014/main" id="{84D30E84-966F-4381-8150-127DCA7BA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31856"/>
          <a:stretch/>
        </p:blipFill>
        <p:spPr bwMode="auto">
          <a:xfrm>
            <a:off x="7372009" y="4038688"/>
            <a:ext cx="1913865" cy="2245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Image result for Boogie Nights">
            <a:extLst>
              <a:ext uri="{FF2B5EF4-FFF2-40B4-BE49-F238E27FC236}">
                <a16:creationId xmlns:a16="http://schemas.microsoft.com/office/drawing/2014/main" id="{F17604EF-2152-4A83-B218-800E9A55E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6" r="7185"/>
          <a:stretch/>
        </p:blipFill>
        <p:spPr bwMode="auto">
          <a:xfrm>
            <a:off x="9639779" y="4046177"/>
            <a:ext cx="1900126" cy="2228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6582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 Laos was a former colony of Spain.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 The sound of E.T. walking was made by someone squishing their hands in Jelly.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 After a Diamond, the next hardest stone found in nature is the sapphire.</a:t>
            </a:r>
            <a:endParaRPr lang="en-US" sz="7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 Franklin D. Roosevelt coined the saying, "Do one thing every day that scares you."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684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5)  John </a:t>
            </a:r>
            <a:r>
              <a:rPr lang="en-US" sz="4000" dirty="0" err="1"/>
              <a:t>Ratzenberger</a:t>
            </a:r>
            <a:r>
              <a:rPr lang="en-US" sz="4000" dirty="0"/>
              <a:t> is a voice actor who has been a character in every single Pixar film. </a:t>
            </a:r>
            <a:endParaRPr lang="en-US" sz="7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6) In the average lifetime, a person will walk the equivalent of 15 times around the equator.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301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 According to suicide statistics, Sunday is the favored day for self-destruction.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 Isaac Asimov holds the title of being the only author to have written at least one book for each </a:t>
            </a:r>
            <a:r>
              <a:rPr lang="en-US" sz="4000" dirty="0" err="1"/>
              <a:t>dewey</a:t>
            </a:r>
            <a:r>
              <a:rPr lang="en-US" sz="4000" dirty="0"/>
              <a:t> decimal class.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429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 What is the largest joint in the human body?</a:t>
            </a:r>
            <a:endParaRPr lang="en-US" sz="6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 What is the name of the branch of medicine pertaining to the heart?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72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9) Neanderthals had bigger brains than people of today.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10) Mirage is the collective name for a group of zebras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40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34869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 Which Australian Sitcom was set in the fictional town of Fountain Lakes?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 Where would you need to be to see Michelangelo's most famous ceiling paintings?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253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 Where is the Sea of Tranquility?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 Which southern German city is famous for its annual beer festival?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346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5) Who's law stated that 'For every action, there is an equal and opposite reaction'?</a:t>
            </a:r>
            <a:endParaRPr lang="en-US" sz="6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6) In what year did Michael Jackson die after taking a mixture of drugs?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54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 Alfred E. Neuman is the fictitious mascot and cover boy of which American humor magazine?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 In Catholicism, lent lasts how many days?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747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204640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9) The American artist Spencer </a:t>
            </a:r>
            <a:r>
              <a:rPr lang="en-US" sz="3600" dirty="0" err="1"/>
              <a:t>Tunick</a:t>
            </a:r>
            <a:r>
              <a:rPr lang="en-US" sz="3600" dirty="0"/>
              <a:t> is best known for photographing large groups of people with what common theme?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10) Sharing its name with a Paris cabaret movie, what is the words for 'Red Windmill' in French?</a:t>
            </a:r>
            <a:endParaRPr lang="en-A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2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11) Which Australian actor played the leading role in the 2009 acclaimed movie "Avatar"?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12) If someone is taking your axillary temperature, where have they put the thermometer?</a:t>
            </a:r>
            <a:endParaRPr lang="en-A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55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767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32693" y="-54975"/>
            <a:ext cx="12457384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spc="300" dirty="0">
                <a:solidFill>
                  <a:schemeClr val="bg1"/>
                </a:solidFill>
                <a:latin typeface="AlternateGothic2 BT" panose="020B0608020202050204" pitchFamily="34" charset="0"/>
              </a:rPr>
              <a:t>Name the Songs &amp; Artists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C996C3-C5DA-4E9D-93B5-87A155BDC853}"/>
              </a:ext>
            </a:extLst>
          </p:cNvPr>
          <p:cNvSpPr/>
          <p:nvPr/>
        </p:nvSpPr>
        <p:spPr>
          <a:xfrm>
            <a:off x="-96688" y="6114554"/>
            <a:ext cx="12385376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 b="1" spc="300" dirty="0">
              <a:solidFill>
                <a:schemeClr val="accent6">
                  <a:lumMod val="75000"/>
                </a:schemeClr>
              </a:solidFill>
              <a:latin typeface="AlternateGothic2 BT" panose="020B0608020202050204" pitchFamily="34" charset="0"/>
            </a:endParaRPr>
          </a:p>
        </p:txBody>
      </p:sp>
      <p:pic>
        <p:nvPicPr>
          <p:cNvPr id="11" name="Picture 10" descr="TriviaHead.png">
            <a:extLst>
              <a:ext uri="{FF2B5EF4-FFF2-40B4-BE49-F238E27FC236}">
                <a16:creationId xmlns:a16="http://schemas.microsoft.com/office/drawing/2014/main" id="{25123615-3F55-4DBC-8DB8-3130FEA8C48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8678" y="6215083"/>
            <a:ext cx="2571768" cy="5938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2D6DF-FFD0-4720-B4F7-1779084530FF}"/>
              </a:ext>
            </a:extLst>
          </p:cNvPr>
          <p:cNvSpPr/>
          <p:nvPr/>
        </p:nvSpPr>
        <p:spPr>
          <a:xfrm>
            <a:off x="4545631" y="976372"/>
            <a:ext cx="29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AU" dirty="0">
                <a:latin typeface="Berlin Sans FB Demi" pitchFamily="34" charset="0"/>
              </a:rPr>
              <a:t>(Click picture to play) </a:t>
            </a:r>
          </a:p>
        </p:txBody>
      </p:sp>
      <p:pic>
        <p:nvPicPr>
          <p:cNvPr id="12" name="Music Round - Acoustic Versions">
            <a:hlinkClick r:id="" action="ppaction://media"/>
            <a:extLst>
              <a:ext uri="{FF2B5EF4-FFF2-40B4-BE49-F238E27FC236}">
                <a16:creationId xmlns:a16="http://schemas.microsoft.com/office/drawing/2014/main" id="{DF911D4F-AAB5-4AF1-B8FF-D2A6FAA89D8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29407" y="1654961"/>
            <a:ext cx="7733185" cy="3781004"/>
          </a:xfrm>
          <a:prstGeom prst="roundRect">
            <a:avLst>
              <a:gd name="adj" fmla="val 5299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09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1) Which song did Elton John famously perform at Princess Diana’s funeral?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 What is the cube root of 1,000?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607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365265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 According to Stevie Wonder, where is the writing?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 Suva is the capital of which country in Oceania?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406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3) What American girl group had a 2001 hit with "Bootylicious"?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4) What </a:t>
            </a:r>
            <a:r>
              <a:rPr lang="en-US" sz="3600" dirty="0" err="1"/>
              <a:t>childrens</a:t>
            </a:r>
            <a:r>
              <a:rPr lang="en-US" sz="3600" dirty="0"/>
              <a:t> character had a friend called 'Boo </a:t>
            </a:r>
            <a:r>
              <a:rPr lang="en-US" sz="3600" dirty="0" err="1"/>
              <a:t>Boo</a:t>
            </a:r>
            <a:r>
              <a:rPr lang="en-US" sz="3600" dirty="0"/>
              <a:t>'?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813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5) What spin-off of Breaking Bad stars Bob Odenkirk as a lawyer?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6) In the Back to the Future movies, What was the first name of Marty's father?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665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 What motorcycle company produces the Ninja ZX? </a:t>
            </a:r>
            <a:endParaRPr lang="en-US" sz="6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 Who was famously found guilty of killing his girlfriend Riva </a:t>
            </a:r>
            <a:r>
              <a:rPr lang="en-US" sz="4000" dirty="0" err="1"/>
              <a:t>Steinkamp</a:t>
            </a:r>
            <a:r>
              <a:rPr lang="en-US" sz="40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51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9) Bagatelle No. 25, more commonly known as "</a:t>
            </a:r>
            <a:r>
              <a:rPr lang="en-US" sz="4000" dirty="0" err="1"/>
              <a:t>Für</a:t>
            </a:r>
            <a:r>
              <a:rPr lang="en-US" sz="4000" dirty="0"/>
              <a:t> Elise", is one of who's most popular piano compositions?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10) On a standard UK monopoly board, what </a:t>
            </a:r>
            <a:r>
              <a:rPr lang="en-US" sz="4000" dirty="0" err="1"/>
              <a:t>colour</a:t>
            </a:r>
            <a:r>
              <a:rPr lang="en-US" sz="4000" dirty="0"/>
              <a:t> is Leicester Square?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71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11) Famous for its battle in 1815, In which country is the town of Waterloo?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66278" y="4077072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12) What tennis player did Novak Djokovic defeat to win his 8th Australian Open Singles title on February 2nd?</a:t>
            </a:r>
            <a:endParaRPr lang="en-AU" sz="6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184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1CD53912-3D50-4A94-BB33-3F408EB4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078" name="Picture 6" descr="Image result for La hija de Rappaccini opera">
            <a:extLst>
              <a:ext uri="{FF2B5EF4-FFF2-40B4-BE49-F238E27FC236}">
                <a16:creationId xmlns:a16="http://schemas.microsoft.com/office/drawing/2014/main" id="{788EDE4B-B2A2-4667-8EFD-F0612C6DF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 b="11990"/>
          <a:stretch/>
        </p:blipFill>
        <p:spPr bwMode="auto">
          <a:xfrm>
            <a:off x="0" y="260648"/>
            <a:ext cx="12192000" cy="671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68696" y="-14422"/>
            <a:ext cx="12529392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Jackpot Question!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598AA-270E-4C6D-B532-5BA1E5D8651B}"/>
              </a:ext>
            </a:extLst>
          </p:cNvPr>
          <p:cNvSpPr/>
          <p:nvPr/>
        </p:nvSpPr>
        <p:spPr>
          <a:xfrm>
            <a:off x="-146496" y="5135612"/>
            <a:ext cx="12601400" cy="15696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Q) ’La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Rappaccini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is an opera in two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composed by who?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35590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991545" y="3025537"/>
            <a:ext cx="10200456" cy="1638345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2) In what year did James Blunt release the song ' Your Beautiful"?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96688" y="-14422"/>
            <a:ext cx="12457384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TIE BREAKERs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-10686" y="1142583"/>
            <a:ext cx="10499174" cy="1638345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1) In what year did Tom Cruise marry Nicole Kidman?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562204CB-7605-4425-AFF3-F40B4FC9003E}"/>
              </a:ext>
            </a:extLst>
          </p:cNvPr>
          <p:cNvSpPr/>
          <p:nvPr/>
        </p:nvSpPr>
        <p:spPr>
          <a:xfrm>
            <a:off x="-10686" y="5022172"/>
            <a:ext cx="10678686" cy="163834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3) In what year did Whitney Houston release her song ‘I </a:t>
            </a:r>
            <a:r>
              <a:rPr lang="en-US" sz="3600" dirty="0" err="1"/>
              <a:t>wanna</a:t>
            </a:r>
            <a:r>
              <a:rPr lang="en-US" sz="3600" dirty="0"/>
              <a:t> dance with somebody'?</a:t>
            </a:r>
            <a:endParaRPr lang="en-A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075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1CD2271A-5CF9-43F5-86A5-CFD38772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5439CD4-936A-4FC8-A612-26742A7A02FC}"/>
              </a:ext>
            </a:extLst>
          </p:cNvPr>
          <p:cNvSpPr/>
          <p:nvPr/>
        </p:nvSpPr>
        <p:spPr>
          <a:xfrm>
            <a:off x="2711624" y="4221088"/>
            <a:ext cx="720080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6562" name="Picture 2" descr="http://misroom2.wikispaces.com/file/view/dot_waving_ha.gif/202245480/172x159/dot_waving_ha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1464" y="3614758"/>
            <a:ext cx="2971800" cy="2743201"/>
          </a:xfrm>
          <a:prstGeom prst="rect">
            <a:avLst/>
          </a:prstGeom>
          <a:noFill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F16130-8C81-444A-B979-8B842B46AA60}"/>
              </a:ext>
            </a:extLst>
          </p:cNvPr>
          <p:cNvSpPr/>
          <p:nvPr/>
        </p:nvSpPr>
        <p:spPr>
          <a:xfrm>
            <a:off x="-96688" y="6114554"/>
            <a:ext cx="12385376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 b="1" spc="300" dirty="0">
              <a:solidFill>
                <a:schemeClr val="accent6">
                  <a:lumMod val="75000"/>
                </a:schemeClr>
              </a:solidFill>
              <a:latin typeface="AlternateGothic2 BT" panose="020B0608020202050204" pitchFamily="34" charset="0"/>
            </a:endParaRPr>
          </a:p>
        </p:txBody>
      </p: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1554" y="6215082"/>
            <a:ext cx="2357454" cy="544364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1524000" y="28572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Thanks for playing!</a:t>
            </a:r>
            <a:endParaRPr lang="en-AU" sz="6000" b="1" spc="300" dirty="0">
              <a:latin typeface="Cooper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4248" y="1830785"/>
            <a:ext cx="5072066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800" spc="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Book now for next week!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5) The Japanese delicacy of fugu, poisonous if not prepared correctly, is made from what? 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6) What was the first city to reach a population of one million?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32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 Which TV series has episode titles starting with the words 'The One With' or 'The One Where'? 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 Which rap star became a TV legend, starred in "The Pursuit Of </a:t>
            </a:r>
            <a:r>
              <a:rPr lang="en-US" sz="4000" dirty="0" err="1"/>
              <a:t>Happyness</a:t>
            </a:r>
            <a:r>
              <a:rPr lang="en-US" sz="4000" dirty="0"/>
              <a:t>" and produced "The Secret Life Of Bees"?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66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9) Which country lies between Nicaragua and Panama?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11338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10) Before being dried, which fruit was a prune?</a:t>
            </a:r>
            <a:endParaRPr lang="en-A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077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11) What was the name of the German airship that caught fire while attempting to dock in New Jersey in 1937?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12) What does a 'misogynist' hate?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457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" y="342405"/>
            <a:ext cx="12192000" cy="651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amlet">
            <a:extLst>
              <a:ext uri="{FF2B5EF4-FFF2-40B4-BE49-F238E27FC236}">
                <a16:creationId xmlns:a16="http://schemas.microsoft.com/office/drawing/2014/main" id="{8901ABD3-76B6-40C6-BAC0-893B9EAC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410"/>
            <a:ext cx="12204806" cy="61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68696" y="-14422"/>
            <a:ext cx="12529392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BONUS QUESTION.</a:t>
            </a:r>
            <a:endParaRPr lang="en-AU" sz="4000" b="1" spc="300" dirty="0">
              <a:latin typeface="Cooper Black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13D7E-5AEA-44E3-83A8-247991CC4550}"/>
              </a:ext>
            </a:extLst>
          </p:cNvPr>
          <p:cNvSpPr/>
          <p:nvPr/>
        </p:nvSpPr>
        <p:spPr>
          <a:xfrm>
            <a:off x="-78474" y="4725144"/>
            <a:ext cx="12374560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Q) How many words does Shakespeare's longest play Hamlet have?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533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 The practice of being married to only one person at a time is called what?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 Mauritius is part of which continent?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297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97299</TotalTime>
  <Words>1244</Words>
  <Application>Microsoft Office PowerPoint</Application>
  <PresentationFormat>Widescreen</PresentationFormat>
  <Paragraphs>148</Paragraphs>
  <Slides>36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AlternateGothic2 BT</vt:lpstr>
      <vt:lpstr>Arial</vt:lpstr>
      <vt:lpstr>Berlin Sans FB Demi</vt:lpstr>
      <vt:lpstr>Bernard MT Condensed</vt:lpstr>
      <vt:lpstr>Britannic Bold</vt:lpstr>
      <vt:lpstr>Calibri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Elsley</dc:creator>
  <cp:lastModifiedBy>John Elsley</cp:lastModifiedBy>
  <cp:revision>1120</cp:revision>
  <dcterms:created xsi:type="dcterms:W3CDTF">2015-05-02T04:40:28Z</dcterms:created>
  <dcterms:modified xsi:type="dcterms:W3CDTF">2020-02-09T22:11:36Z</dcterms:modified>
</cp:coreProperties>
</file>